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9" r:id="rId2"/>
    <p:sldId id="260" r:id="rId3"/>
    <p:sldId id="261" r:id="rId4"/>
    <p:sldId id="258" r:id="rId5"/>
    <p:sldId id="257" r:id="rId6"/>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9" d="100"/>
          <a:sy n="39" d="100"/>
        </p:scale>
        <p:origin x="-72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C3C65A7-C79B-4A7C-9519-0AC72F1E7142}" type="doc">
      <dgm:prSet loTypeId="urn:microsoft.com/office/officeart/2011/layout/RadialPictureList" loCatId="picture" qsTypeId="urn:microsoft.com/office/officeart/2005/8/quickstyle/simple1" qsCatId="simple" csTypeId="urn:microsoft.com/office/officeart/2005/8/colors/accent1_2" csCatId="accent1" phldr="1"/>
      <dgm:spPr/>
      <dgm:t>
        <a:bodyPr/>
        <a:lstStyle/>
        <a:p>
          <a:endParaRPr lang="it-IT"/>
        </a:p>
      </dgm:t>
    </dgm:pt>
    <dgm:pt modelId="{B5BCFD8A-6F5C-4C22-9803-C8F256D55D8B}">
      <dgm:prSet phldrT="[Testo]">
        <dgm:style>
          <a:lnRef idx="1">
            <a:schemeClr val="accent1"/>
          </a:lnRef>
          <a:fillRef idx="3">
            <a:schemeClr val="accent1"/>
          </a:fillRef>
          <a:effectRef idx="2">
            <a:schemeClr val="accent1"/>
          </a:effectRef>
          <a:fontRef idx="minor">
            <a:schemeClr val="lt1"/>
          </a:fontRef>
        </dgm:style>
      </dgm:prSet>
      <dgm:spPr/>
      <dgm:t>
        <a:bodyPr/>
        <a:lstStyle/>
        <a:p>
          <a:r>
            <a:rPr lang="it-IT" dirty="0" smtClean="0">
              <a:latin typeface="Comic Sans MS" pitchFamily="66" charset="0"/>
            </a:rPr>
            <a:t>Verbo ser </a:t>
          </a:r>
          <a:r>
            <a:rPr lang="it-IT" dirty="0" err="1" smtClean="0">
              <a:latin typeface="Comic Sans MS" pitchFamily="66" charset="0"/>
            </a:rPr>
            <a:t>estar</a:t>
          </a:r>
          <a:endParaRPr lang="it-IT" dirty="0">
            <a:latin typeface="Comic Sans MS" pitchFamily="66" charset="0"/>
          </a:endParaRPr>
        </a:p>
      </dgm:t>
    </dgm:pt>
    <dgm:pt modelId="{5287227E-DF25-4AEB-A509-5D7A762C0499}" type="parTrans" cxnId="{192A77D2-F8F2-480E-8645-1418A786A7EB}">
      <dgm:prSet/>
      <dgm:spPr/>
      <dgm:t>
        <a:bodyPr/>
        <a:lstStyle/>
        <a:p>
          <a:endParaRPr lang="it-IT"/>
        </a:p>
      </dgm:t>
    </dgm:pt>
    <dgm:pt modelId="{165E9E2A-E213-4CFB-BB85-3725EAC52C31}" type="sibTrans" cxnId="{192A77D2-F8F2-480E-8645-1418A786A7EB}">
      <dgm:prSet/>
      <dgm:spPr/>
      <dgm:t>
        <a:bodyPr/>
        <a:lstStyle/>
        <a:p>
          <a:endParaRPr lang="it-IT"/>
        </a:p>
      </dgm:t>
    </dgm:pt>
    <dgm:pt modelId="{2E80BCA4-312C-4B92-A5B3-D8B67436EBE7}" type="pres">
      <dgm:prSet presAssocID="{4C3C65A7-C79B-4A7C-9519-0AC72F1E7142}" presName="Name0" presStyleCnt="0">
        <dgm:presLayoutVars>
          <dgm:chMax val="1"/>
          <dgm:chPref val="1"/>
          <dgm:dir/>
          <dgm:resizeHandles/>
        </dgm:presLayoutVars>
      </dgm:prSet>
      <dgm:spPr/>
      <dgm:t>
        <a:bodyPr/>
        <a:lstStyle/>
        <a:p>
          <a:endParaRPr lang="it-IT"/>
        </a:p>
      </dgm:t>
    </dgm:pt>
    <dgm:pt modelId="{3B0DD0B9-4A0C-43D3-B5FE-3DE4B4FA4DAE}" type="pres">
      <dgm:prSet presAssocID="{B5BCFD8A-6F5C-4C22-9803-C8F256D55D8B}" presName="Parent" presStyleLbl="node1" presStyleIdx="0" presStyleCnt="1" custLinFactNeighborX="25000" custLinFactNeighborY="995">
        <dgm:presLayoutVars>
          <dgm:chMax val="4"/>
          <dgm:chPref val="3"/>
        </dgm:presLayoutVars>
      </dgm:prSet>
      <dgm:spPr/>
      <dgm:t>
        <a:bodyPr/>
        <a:lstStyle/>
        <a:p>
          <a:endParaRPr lang="it-IT"/>
        </a:p>
      </dgm:t>
    </dgm:pt>
  </dgm:ptLst>
  <dgm:cxnLst>
    <dgm:cxn modelId="{64720337-7578-4BD0-B6DE-8E818A9DCD4B}" type="presOf" srcId="{4C3C65A7-C79B-4A7C-9519-0AC72F1E7142}" destId="{2E80BCA4-312C-4B92-A5B3-D8B67436EBE7}" srcOrd="0" destOrd="0" presId="urn:microsoft.com/office/officeart/2011/layout/RadialPictureList"/>
    <dgm:cxn modelId="{192A77D2-F8F2-480E-8645-1418A786A7EB}" srcId="{4C3C65A7-C79B-4A7C-9519-0AC72F1E7142}" destId="{B5BCFD8A-6F5C-4C22-9803-C8F256D55D8B}" srcOrd="0" destOrd="0" parTransId="{5287227E-DF25-4AEB-A509-5D7A762C0499}" sibTransId="{165E9E2A-E213-4CFB-BB85-3725EAC52C31}"/>
    <dgm:cxn modelId="{CDB93BD1-C8C5-46D0-BB87-0871BEED95E7}" type="presOf" srcId="{B5BCFD8A-6F5C-4C22-9803-C8F256D55D8B}" destId="{3B0DD0B9-4A0C-43D3-B5FE-3DE4B4FA4DAE}" srcOrd="0" destOrd="0" presId="urn:microsoft.com/office/officeart/2011/layout/RadialPictureList"/>
    <dgm:cxn modelId="{1C738E9D-D0E1-4EF8-88CE-4FB77E8CF85A}" type="presParOf" srcId="{2E80BCA4-312C-4B92-A5B3-D8B67436EBE7}" destId="{3B0DD0B9-4A0C-43D3-B5FE-3DE4B4FA4DAE}" srcOrd="0" destOrd="0" presId="urn:microsoft.com/office/officeart/2011/layout/RadialPictur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E2B370C-AE59-4207-823C-A3CED585848F}" type="doc">
      <dgm:prSet loTypeId="urn:microsoft.com/office/officeart/2011/layout/RadialPictureList" loCatId="officeonline" qsTypeId="urn:microsoft.com/office/officeart/2005/8/quickstyle/simple1" qsCatId="simple" csTypeId="urn:microsoft.com/office/officeart/2005/8/colors/accent1_2" csCatId="accent1" phldr="1"/>
      <dgm:spPr/>
      <dgm:t>
        <a:bodyPr/>
        <a:lstStyle/>
        <a:p>
          <a:endParaRPr lang="it-IT"/>
        </a:p>
      </dgm:t>
    </dgm:pt>
    <dgm:pt modelId="{D753E6D3-E137-4674-919D-AD645417C221}">
      <dgm:prSet phldrT="[Testo]"/>
      <dgm:spPr/>
      <dgm:t>
        <a:bodyPr/>
        <a:lstStyle/>
        <a:p>
          <a:r>
            <a:rPr lang="it-IT" dirty="0" smtClean="0">
              <a:latin typeface="Comic Sans MS" pitchFamily="66" charset="0"/>
            </a:rPr>
            <a:t>Verbo </a:t>
          </a:r>
        </a:p>
        <a:p>
          <a:r>
            <a:rPr lang="it-IT" dirty="0" smtClean="0">
              <a:latin typeface="Comic Sans MS" pitchFamily="66" charset="0"/>
            </a:rPr>
            <a:t>ser </a:t>
          </a:r>
        </a:p>
        <a:p>
          <a:r>
            <a:rPr lang="it-IT" dirty="0" err="1" smtClean="0">
              <a:latin typeface="Comic Sans MS" pitchFamily="66" charset="0"/>
            </a:rPr>
            <a:t>estar</a:t>
          </a:r>
          <a:endParaRPr lang="it-IT" dirty="0" smtClean="0">
            <a:latin typeface="Comic Sans MS" pitchFamily="66" charset="0"/>
          </a:endParaRPr>
        </a:p>
        <a:p>
          <a:endParaRPr lang="it-IT" dirty="0">
            <a:latin typeface="Comic Sans MS" pitchFamily="66" charset="0"/>
          </a:endParaRPr>
        </a:p>
      </dgm:t>
    </dgm:pt>
    <dgm:pt modelId="{94329FE0-D631-40D8-83F1-E7192C3BB03B}" type="parTrans" cxnId="{857CE011-8839-43F9-A112-9FFCD7CDBD24}">
      <dgm:prSet/>
      <dgm:spPr/>
      <dgm:t>
        <a:bodyPr/>
        <a:lstStyle/>
        <a:p>
          <a:endParaRPr lang="it-IT"/>
        </a:p>
      </dgm:t>
    </dgm:pt>
    <dgm:pt modelId="{AB06DAB0-7A28-4F1D-9D43-E1A304988FF8}" type="sibTrans" cxnId="{857CE011-8839-43F9-A112-9FFCD7CDBD24}">
      <dgm:prSet/>
      <dgm:spPr/>
      <dgm:t>
        <a:bodyPr/>
        <a:lstStyle/>
        <a:p>
          <a:endParaRPr lang="it-IT"/>
        </a:p>
      </dgm:t>
    </dgm:pt>
    <dgm:pt modelId="{F241E47C-A7AF-46AD-A870-39B12A50DB57}">
      <dgm:prSet phldrT="[Testo]"/>
      <dgm:spPr/>
      <dgm:t>
        <a:bodyPr/>
        <a:lstStyle/>
        <a:p>
          <a:pPr algn="ctr"/>
          <a:r>
            <a:rPr lang="it-IT" dirty="0" smtClean="0">
              <a:latin typeface="Comic Sans MS" pitchFamily="66" charset="0"/>
            </a:rPr>
            <a:t>ser</a:t>
          </a:r>
          <a:endParaRPr lang="it-IT" dirty="0">
            <a:latin typeface="Comic Sans MS" pitchFamily="66" charset="0"/>
          </a:endParaRPr>
        </a:p>
      </dgm:t>
    </dgm:pt>
    <dgm:pt modelId="{2B890D00-A5D1-4A7C-8774-50BB74ED5E01}" type="parTrans" cxnId="{5DEDB456-BC66-4BBC-A523-2C225656D5B7}">
      <dgm:prSet/>
      <dgm:spPr/>
      <dgm:t>
        <a:bodyPr/>
        <a:lstStyle/>
        <a:p>
          <a:endParaRPr lang="it-IT"/>
        </a:p>
      </dgm:t>
    </dgm:pt>
    <dgm:pt modelId="{C75822E9-C9F4-4BAD-B789-69D3BCF139EA}" type="sibTrans" cxnId="{5DEDB456-BC66-4BBC-A523-2C225656D5B7}">
      <dgm:prSet/>
      <dgm:spPr/>
      <dgm:t>
        <a:bodyPr/>
        <a:lstStyle/>
        <a:p>
          <a:endParaRPr lang="it-IT"/>
        </a:p>
      </dgm:t>
    </dgm:pt>
    <dgm:pt modelId="{32A3FD1E-5973-4EBB-98D1-DBE11C321F09}">
      <dgm:prSet phldrT="[Testo]"/>
      <dgm:spPr/>
      <dgm:t>
        <a:bodyPr/>
        <a:lstStyle/>
        <a:p>
          <a:pPr algn="ctr"/>
          <a:r>
            <a:rPr lang="it-IT" dirty="0" err="1" smtClean="0">
              <a:latin typeface="Comic Sans MS" pitchFamily="66" charset="0"/>
            </a:rPr>
            <a:t>estar</a:t>
          </a:r>
          <a:endParaRPr lang="it-IT" dirty="0">
            <a:latin typeface="Comic Sans MS" pitchFamily="66" charset="0"/>
          </a:endParaRPr>
        </a:p>
      </dgm:t>
    </dgm:pt>
    <dgm:pt modelId="{D7492F4E-D771-46EA-AE03-1984D8197797}" type="parTrans" cxnId="{6BDE7C38-709D-4936-B813-2199747E04D8}">
      <dgm:prSet/>
      <dgm:spPr/>
      <dgm:t>
        <a:bodyPr/>
        <a:lstStyle/>
        <a:p>
          <a:endParaRPr lang="it-IT"/>
        </a:p>
      </dgm:t>
    </dgm:pt>
    <dgm:pt modelId="{64BB3341-A2E6-4196-B8A3-CD6ADE53F2AF}" type="sibTrans" cxnId="{6BDE7C38-709D-4936-B813-2199747E04D8}">
      <dgm:prSet/>
      <dgm:spPr/>
      <dgm:t>
        <a:bodyPr/>
        <a:lstStyle/>
        <a:p>
          <a:endParaRPr lang="it-IT"/>
        </a:p>
      </dgm:t>
    </dgm:pt>
    <dgm:pt modelId="{0B3A7523-C910-4D44-A9D8-C7435C4752C0}">
      <dgm:prSet/>
      <dgm:spPr/>
      <dgm:t>
        <a:bodyPr/>
        <a:lstStyle/>
        <a:p>
          <a:endParaRPr lang="it-IT"/>
        </a:p>
      </dgm:t>
    </dgm:pt>
    <dgm:pt modelId="{4448EF50-D662-4697-ADEE-D03519EFBF6A}" type="parTrans" cxnId="{8179B1FC-6F03-4019-B7F0-E92D2BEFA968}">
      <dgm:prSet/>
      <dgm:spPr/>
      <dgm:t>
        <a:bodyPr/>
        <a:lstStyle/>
        <a:p>
          <a:endParaRPr lang="it-IT"/>
        </a:p>
      </dgm:t>
    </dgm:pt>
    <dgm:pt modelId="{1EE2C716-EADA-4298-BAB1-E78890FC159D}" type="sibTrans" cxnId="{8179B1FC-6F03-4019-B7F0-E92D2BEFA968}">
      <dgm:prSet/>
      <dgm:spPr/>
      <dgm:t>
        <a:bodyPr/>
        <a:lstStyle/>
        <a:p>
          <a:endParaRPr lang="it-IT"/>
        </a:p>
      </dgm:t>
    </dgm:pt>
    <dgm:pt modelId="{A3049E82-CAC6-415B-AA19-5598E9076921}">
      <dgm:prSet/>
      <dgm:spPr/>
      <dgm:t>
        <a:bodyPr/>
        <a:lstStyle/>
        <a:p>
          <a:endParaRPr lang="it-IT"/>
        </a:p>
      </dgm:t>
    </dgm:pt>
    <dgm:pt modelId="{297B4C8B-55AE-491C-A25C-0E4ED0046557}" type="parTrans" cxnId="{66DF071C-BB1B-4078-81F0-D25680DB5DF9}">
      <dgm:prSet/>
      <dgm:spPr/>
      <dgm:t>
        <a:bodyPr/>
        <a:lstStyle/>
        <a:p>
          <a:endParaRPr lang="it-IT"/>
        </a:p>
      </dgm:t>
    </dgm:pt>
    <dgm:pt modelId="{BBBEABBE-32AD-4527-8807-83F1496C9B0A}" type="sibTrans" cxnId="{66DF071C-BB1B-4078-81F0-D25680DB5DF9}">
      <dgm:prSet/>
      <dgm:spPr/>
      <dgm:t>
        <a:bodyPr/>
        <a:lstStyle/>
        <a:p>
          <a:endParaRPr lang="it-IT"/>
        </a:p>
      </dgm:t>
    </dgm:pt>
    <dgm:pt modelId="{E0F5B96C-5228-4B24-A7E5-31395F1C19C7}" type="pres">
      <dgm:prSet presAssocID="{4E2B370C-AE59-4207-823C-A3CED585848F}" presName="Name0" presStyleCnt="0">
        <dgm:presLayoutVars>
          <dgm:chMax val="1"/>
          <dgm:chPref val="1"/>
          <dgm:dir/>
          <dgm:resizeHandles/>
        </dgm:presLayoutVars>
      </dgm:prSet>
      <dgm:spPr/>
      <dgm:t>
        <a:bodyPr/>
        <a:lstStyle/>
        <a:p>
          <a:endParaRPr lang="it-IT"/>
        </a:p>
      </dgm:t>
    </dgm:pt>
    <dgm:pt modelId="{AA528D40-B9A1-4D12-8CEE-613E191A01E9}" type="pres">
      <dgm:prSet presAssocID="{D753E6D3-E137-4674-919D-AD645417C221}" presName="Parent" presStyleLbl="node1" presStyleIdx="0" presStyleCnt="2" custLinFactNeighborX="-20652">
        <dgm:presLayoutVars>
          <dgm:chMax val="4"/>
          <dgm:chPref val="3"/>
        </dgm:presLayoutVars>
      </dgm:prSet>
      <dgm:spPr/>
      <dgm:t>
        <a:bodyPr/>
        <a:lstStyle/>
        <a:p>
          <a:endParaRPr lang="it-IT"/>
        </a:p>
      </dgm:t>
    </dgm:pt>
    <dgm:pt modelId="{7519BC88-D153-4396-9DCF-FFE91A7FA5FD}" type="pres">
      <dgm:prSet presAssocID="{F241E47C-A7AF-46AD-A870-39B12A50DB57}" presName="Accent" presStyleLbl="node1" presStyleIdx="1" presStyleCnt="2"/>
      <dgm:spPr/>
    </dgm:pt>
    <dgm:pt modelId="{1C9290B3-68C2-4BD0-8C45-4061FBE18AC0}" type="pres">
      <dgm:prSet presAssocID="{F241E47C-A7AF-46AD-A870-39B12A50DB57}" presName="Image1" presStyleLbl="fgImgPlace1" presStyleIdx="0" presStyleCnt="2"/>
      <dgm:spPr/>
    </dgm:pt>
    <dgm:pt modelId="{AC0B8F1D-8DBA-4B52-B457-1FBAA87BE5D5}" type="pres">
      <dgm:prSet presAssocID="{F241E47C-A7AF-46AD-A870-39B12A50DB57}" presName="Child1" presStyleLbl="revTx" presStyleIdx="0" presStyleCnt="2" custScaleX="37998" custScaleY="55669" custLinFactNeighborX="-91615" custLinFactNeighborY="0">
        <dgm:presLayoutVars>
          <dgm:chMax val="0"/>
          <dgm:chPref val="0"/>
          <dgm:bulletEnabled val="1"/>
        </dgm:presLayoutVars>
      </dgm:prSet>
      <dgm:spPr/>
      <dgm:t>
        <a:bodyPr/>
        <a:lstStyle/>
        <a:p>
          <a:endParaRPr lang="it-IT"/>
        </a:p>
      </dgm:t>
    </dgm:pt>
    <dgm:pt modelId="{48783FC4-8EFF-4499-B045-3FE56EE0CCB7}" type="pres">
      <dgm:prSet presAssocID="{32A3FD1E-5973-4EBB-98D1-DBE11C321F09}" presName="Image2" presStyleCnt="0"/>
      <dgm:spPr/>
    </dgm:pt>
    <dgm:pt modelId="{94621D75-C033-4247-BC5B-4B68B89BC0BD}" type="pres">
      <dgm:prSet presAssocID="{32A3FD1E-5973-4EBB-98D1-DBE11C321F09}" presName="Image" presStyleLbl="fgImgPlace1" presStyleIdx="1" presStyleCnt="2" custLinFactNeighborX="1508" custLinFactNeighborY="3323"/>
      <dgm:spPr/>
    </dgm:pt>
    <dgm:pt modelId="{D5ABC995-2D68-45E7-AA11-E47535E10D2D}" type="pres">
      <dgm:prSet presAssocID="{32A3FD1E-5973-4EBB-98D1-DBE11C321F09}" presName="Child2" presStyleLbl="revTx" presStyleIdx="1" presStyleCnt="2" custScaleX="45079" custScaleY="52731" custLinFactNeighborX="-91615" custLinFactNeighborY="0">
        <dgm:presLayoutVars>
          <dgm:chMax val="0"/>
          <dgm:chPref val="0"/>
          <dgm:bulletEnabled val="1"/>
        </dgm:presLayoutVars>
      </dgm:prSet>
      <dgm:spPr/>
      <dgm:t>
        <a:bodyPr/>
        <a:lstStyle/>
        <a:p>
          <a:endParaRPr lang="it-IT"/>
        </a:p>
      </dgm:t>
    </dgm:pt>
  </dgm:ptLst>
  <dgm:cxnLst>
    <dgm:cxn modelId="{66DF071C-BB1B-4078-81F0-D25680DB5DF9}" srcId="{4E2B370C-AE59-4207-823C-A3CED585848F}" destId="{A3049E82-CAC6-415B-AA19-5598E9076921}" srcOrd="2" destOrd="0" parTransId="{297B4C8B-55AE-491C-A25C-0E4ED0046557}" sibTransId="{BBBEABBE-32AD-4527-8807-83F1496C9B0A}"/>
    <dgm:cxn modelId="{6BDE7C38-709D-4936-B813-2199747E04D8}" srcId="{D753E6D3-E137-4674-919D-AD645417C221}" destId="{32A3FD1E-5973-4EBB-98D1-DBE11C321F09}" srcOrd="1" destOrd="0" parTransId="{D7492F4E-D771-46EA-AE03-1984D8197797}" sibTransId="{64BB3341-A2E6-4196-B8A3-CD6ADE53F2AF}"/>
    <dgm:cxn modelId="{5DEDB456-BC66-4BBC-A523-2C225656D5B7}" srcId="{D753E6D3-E137-4674-919D-AD645417C221}" destId="{F241E47C-A7AF-46AD-A870-39B12A50DB57}" srcOrd="0" destOrd="0" parTransId="{2B890D00-A5D1-4A7C-8774-50BB74ED5E01}" sibTransId="{C75822E9-C9F4-4BAD-B789-69D3BCF139EA}"/>
    <dgm:cxn modelId="{C92FF507-75E9-4CAA-B6E7-372170C58ED1}" type="presOf" srcId="{D753E6D3-E137-4674-919D-AD645417C221}" destId="{AA528D40-B9A1-4D12-8CEE-613E191A01E9}" srcOrd="0" destOrd="0" presId="urn:microsoft.com/office/officeart/2011/layout/RadialPictureList"/>
    <dgm:cxn modelId="{857CE011-8839-43F9-A112-9FFCD7CDBD24}" srcId="{4E2B370C-AE59-4207-823C-A3CED585848F}" destId="{D753E6D3-E137-4674-919D-AD645417C221}" srcOrd="0" destOrd="0" parTransId="{94329FE0-D631-40D8-83F1-E7192C3BB03B}" sibTransId="{AB06DAB0-7A28-4F1D-9D43-E1A304988FF8}"/>
    <dgm:cxn modelId="{23A257E3-7199-4D91-8275-1710D473CE18}" type="presOf" srcId="{32A3FD1E-5973-4EBB-98D1-DBE11C321F09}" destId="{D5ABC995-2D68-45E7-AA11-E47535E10D2D}" srcOrd="0" destOrd="0" presId="urn:microsoft.com/office/officeart/2011/layout/RadialPictureList"/>
    <dgm:cxn modelId="{8179B1FC-6F03-4019-B7F0-E92D2BEFA968}" srcId="{4E2B370C-AE59-4207-823C-A3CED585848F}" destId="{0B3A7523-C910-4D44-A9D8-C7435C4752C0}" srcOrd="1" destOrd="0" parTransId="{4448EF50-D662-4697-ADEE-D03519EFBF6A}" sibTransId="{1EE2C716-EADA-4298-BAB1-E78890FC159D}"/>
    <dgm:cxn modelId="{78F2BE18-37B9-419D-848E-B0646C5BF1C5}" type="presOf" srcId="{4E2B370C-AE59-4207-823C-A3CED585848F}" destId="{E0F5B96C-5228-4B24-A7E5-31395F1C19C7}" srcOrd="0" destOrd="0" presId="urn:microsoft.com/office/officeart/2011/layout/RadialPictureList"/>
    <dgm:cxn modelId="{F541F47A-6601-4F16-BB9D-F5D6B3F34322}" type="presOf" srcId="{F241E47C-A7AF-46AD-A870-39B12A50DB57}" destId="{AC0B8F1D-8DBA-4B52-B457-1FBAA87BE5D5}" srcOrd="0" destOrd="0" presId="urn:microsoft.com/office/officeart/2011/layout/RadialPictureList"/>
    <dgm:cxn modelId="{1273A78A-09CD-4F98-AA80-CBD639FEBE6C}" type="presParOf" srcId="{E0F5B96C-5228-4B24-A7E5-31395F1C19C7}" destId="{AA528D40-B9A1-4D12-8CEE-613E191A01E9}" srcOrd="0" destOrd="0" presId="urn:microsoft.com/office/officeart/2011/layout/RadialPictureList"/>
    <dgm:cxn modelId="{389B8D81-1157-4CC6-B81A-1C6B48EE590F}" type="presParOf" srcId="{E0F5B96C-5228-4B24-A7E5-31395F1C19C7}" destId="{7519BC88-D153-4396-9DCF-FFE91A7FA5FD}" srcOrd="1" destOrd="0" presId="urn:microsoft.com/office/officeart/2011/layout/RadialPictureList"/>
    <dgm:cxn modelId="{739A8138-34BD-41D1-AA42-ACA3DBDA9898}" type="presParOf" srcId="{E0F5B96C-5228-4B24-A7E5-31395F1C19C7}" destId="{1C9290B3-68C2-4BD0-8C45-4061FBE18AC0}" srcOrd="2" destOrd="0" presId="urn:microsoft.com/office/officeart/2011/layout/RadialPictureList"/>
    <dgm:cxn modelId="{B98F0CB4-0892-4D08-AC15-89931D0DD322}" type="presParOf" srcId="{E0F5B96C-5228-4B24-A7E5-31395F1C19C7}" destId="{AC0B8F1D-8DBA-4B52-B457-1FBAA87BE5D5}" srcOrd="3" destOrd="0" presId="urn:microsoft.com/office/officeart/2011/layout/RadialPictureList"/>
    <dgm:cxn modelId="{BB4640D3-86EC-4166-B37C-8DC923263CAE}" type="presParOf" srcId="{E0F5B96C-5228-4B24-A7E5-31395F1C19C7}" destId="{48783FC4-8EFF-4499-B045-3FE56EE0CCB7}" srcOrd="4" destOrd="0" presId="urn:microsoft.com/office/officeart/2011/layout/RadialPictureList"/>
    <dgm:cxn modelId="{4CD5D992-3188-421D-9A7E-DC4BEDA4EB3D}" type="presParOf" srcId="{48783FC4-8EFF-4499-B045-3FE56EE0CCB7}" destId="{94621D75-C033-4247-BC5B-4B68B89BC0BD}" srcOrd="0" destOrd="0" presId="urn:microsoft.com/office/officeart/2011/layout/RadialPictureList"/>
    <dgm:cxn modelId="{1CA87498-7383-49E2-B2A0-D6293E4F4F00}" type="presParOf" srcId="{E0F5B96C-5228-4B24-A7E5-31395F1C19C7}" destId="{D5ABC995-2D68-45E7-AA11-E47535E10D2D}" srcOrd="5" destOrd="0" presId="urn:microsoft.com/office/officeart/2011/layout/RadialPictur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E2B370C-AE59-4207-823C-A3CED585848F}" type="doc">
      <dgm:prSet loTypeId="urn:microsoft.com/office/officeart/2011/layout/RadialPictureList" loCatId="officeonline" qsTypeId="urn:microsoft.com/office/officeart/2005/8/quickstyle/simple1" qsCatId="simple" csTypeId="urn:microsoft.com/office/officeart/2005/8/colors/accent1_2" csCatId="accent1" phldr="1"/>
      <dgm:spPr/>
      <dgm:t>
        <a:bodyPr/>
        <a:lstStyle/>
        <a:p>
          <a:endParaRPr lang="it-IT"/>
        </a:p>
      </dgm:t>
    </dgm:pt>
    <dgm:pt modelId="{D753E6D3-E137-4674-919D-AD645417C221}">
      <dgm:prSet phldrT="[Testo]"/>
      <dgm:spPr/>
      <dgm:t>
        <a:bodyPr/>
        <a:lstStyle/>
        <a:p>
          <a:r>
            <a:rPr lang="it-IT" dirty="0" smtClean="0"/>
            <a:t>Verbo </a:t>
          </a:r>
        </a:p>
        <a:p>
          <a:r>
            <a:rPr lang="it-IT" dirty="0" smtClean="0"/>
            <a:t>ser </a:t>
          </a:r>
        </a:p>
        <a:p>
          <a:r>
            <a:rPr lang="it-IT" dirty="0" err="1" smtClean="0"/>
            <a:t>estar</a:t>
          </a:r>
          <a:endParaRPr lang="it-IT" dirty="0" smtClean="0"/>
        </a:p>
        <a:p>
          <a:endParaRPr lang="it-IT" dirty="0"/>
        </a:p>
      </dgm:t>
    </dgm:pt>
    <dgm:pt modelId="{94329FE0-D631-40D8-83F1-E7192C3BB03B}" type="parTrans" cxnId="{857CE011-8839-43F9-A112-9FFCD7CDBD24}">
      <dgm:prSet/>
      <dgm:spPr/>
      <dgm:t>
        <a:bodyPr/>
        <a:lstStyle/>
        <a:p>
          <a:endParaRPr lang="it-IT"/>
        </a:p>
      </dgm:t>
    </dgm:pt>
    <dgm:pt modelId="{AB06DAB0-7A28-4F1D-9D43-E1A304988FF8}" type="sibTrans" cxnId="{857CE011-8839-43F9-A112-9FFCD7CDBD24}">
      <dgm:prSet/>
      <dgm:spPr/>
      <dgm:t>
        <a:bodyPr/>
        <a:lstStyle/>
        <a:p>
          <a:endParaRPr lang="it-IT"/>
        </a:p>
      </dgm:t>
    </dgm:pt>
    <dgm:pt modelId="{F241E47C-A7AF-46AD-A870-39B12A50DB57}">
      <dgm:prSet phldrT="[Testo]"/>
      <dgm:spPr/>
      <dgm:t>
        <a:bodyPr/>
        <a:lstStyle/>
        <a:p>
          <a:pPr algn="ctr"/>
          <a:r>
            <a:rPr lang="it-IT" dirty="0" smtClean="0"/>
            <a:t>ser</a:t>
          </a:r>
          <a:endParaRPr lang="it-IT" dirty="0"/>
        </a:p>
      </dgm:t>
    </dgm:pt>
    <dgm:pt modelId="{2B890D00-A5D1-4A7C-8774-50BB74ED5E01}" type="parTrans" cxnId="{5DEDB456-BC66-4BBC-A523-2C225656D5B7}">
      <dgm:prSet/>
      <dgm:spPr/>
      <dgm:t>
        <a:bodyPr/>
        <a:lstStyle/>
        <a:p>
          <a:endParaRPr lang="it-IT"/>
        </a:p>
      </dgm:t>
    </dgm:pt>
    <dgm:pt modelId="{C75822E9-C9F4-4BAD-B789-69D3BCF139EA}" type="sibTrans" cxnId="{5DEDB456-BC66-4BBC-A523-2C225656D5B7}">
      <dgm:prSet/>
      <dgm:spPr/>
      <dgm:t>
        <a:bodyPr/>
        <a:lstStyle/>
        <a:p>
          <a:endParaRPr lang="it-IT"/>
        </a:p>
      </dgm:t>
    </dgm:pt>
    <dgm:pt modelId="{32A3FD1E-5973-4EBB-98D1-DBE11C321F09}">
      <dgm:prSet phldrT="[Testo]"/>
      <dgm:spPr/>
      <dgm:t>
        <a:bodyPr/>
        <a:lstStyle/>
        <a:p>
          <a:pPr algn="ctr"/>
          <a:r>
            <a:rPr lang="it-IT" dirty="0" err="1" smtClean="0"/>
            <a:t>estar</a:t>
          </a:r>
          <a:endParaRPr lang="it-IT" dirty="0"/>
        </a:p>
      </dgm:t>
    </dgm:pt>
    <dgm:pt modelId="{D7492F4E-D771-46EA-AE03-1984D8197797}" type="parTrans" cxnId="{6BDE7C38-709D-4936-B813-2199747E04D8}">
      <dgm:prSet/>
      <dgm:spPr/>
      <dgm:t>
        <a:bodyPr/>
        <a:lstStyle/>
        <a:p>
          <a:endParaRPr lang="it-IT"/>
        </a:p>
      </dgm:t>
    </dgm:pt>
    <dgm:pt modelId="{64BB3341-A2E6-4196-B8A3-CD6ADE53F2AF}" type="sibTrans" cxnId="{6BDE7C38-709D-4936-B813-2199747E04D8}">
      <dgm:prSet/>
      <dgm:spPr/>
      <dgm:t>
        <a:bodyPr/>
        <a:lstStyle/>
        <a:p>
          <a:endParaRPr lang="it-IT"/>
        </a:p>
      </dgm:t>
    </dgm:pt>
    <dgm:pt modelId="{0B3A7523-C910-4D44-A9D8-C7435C4752C0}">
      <dgm:prSet/>
      <dgm:spPr/>
      <dgm:t>
        <a:bodyPr/>
        <a:lstStyle/>
        <a:p>
          <a:endParaRPr lang="it-IT"/>
        </a:p>
      </dgm:t>
    </dgm:pt>
    <dgm:pt modelId="{4448EF50-D662-4697-ADEE-D03519EFBF6A}" type="parTrans" cxnId="{8179B1FC-6F03-4019-B7F0-E92D2BEFA968}">
      <dgm:prSet/>
      <dgm:spPr/>
      <dgm:t>
        <a:bodyPr/>
        <a:lstStyle/>
        <a:p>
          <a:endParaRPr lang="it-IT"/>
        </a:p>
      </dgm:t>
    </dgm:pt>
    <dgm:pt modelId="{1EE2C716-EADA-4298-BAB1-E78890FC159D}" type="sibTrans" cxnId="{8179B1FC-6F03-4019-B7F0-E92D2BEFA968}">
      <dgm:prSet/>
      <dgm:spPr/>
      <dgm:t>
        <a:bodyPr/>
        <a:lstStyle/>
        <a:p>
          <a:endParaRPr lang="it-IT"/>
        </a:p>
      </dgm:t>
    </dgm:pt>
    <dgm:pt modelId="{A3049E82-CAC6-415B-AA19-5598E9076921}">
      <dgm:prSet/>
      <dgm:spPr/>
      <dgm:t>
        <a:bodyPr/>
        <a:lstStyle/>
        <a:p>
          <a:endParaRPr lang="it-IT"/>
        </a:p>
      </dgm:t>
    </dgm:pt>
    <dgm:pt modelId="{297B4C8B-55AE-491C-A25C-0E4ED0046557}" type="parTrans" cxnId="{66DF071C-BB1B-4078-81F0-D25680DB5DF9}">
      <dgm:prSet/>
      <dgm:spPr/>
      <dgm:t>
        <a:bodyPr/>
        <a:lstStyle/>
        <a:p>
          <a:endParaRPr lang="it-IT"/>
        </a:p>
      </dgm:t>
    </dgm:pt>
    <dgm:pt modelId="{BBBEABBE-32AD-4527-8807-83F1496C9B0A}" type="sibTrans" cxnId="{66DF071C-BB1B-4078-81F0-D25680DB5DF9}">
      <dgm:prSet/>
      <dgm:spPr/>
      <dgm:t>
        <a:bodyPr/>
        <a:lstStyle/>
        <a:p>
          <a:endParaRPr lang="it-IT"/>
        </a:p>
      </dgm:t>
    </dgm:pt>
    <dgm:pt modelId="{E0F5B96C-5228-4B24-A7E5-31395F1C19C7}" type="pres">
      <dgm:prSet presAssocID="{4E2B370C-AE59-4207-823C-A3CED585848F}" presName="Name0" presStyleCnt="0">
        <dgm:presLayoutVars>
          <dgm:chMax val="1"/>
          <dgm:chPref val="1"/>
          <dgm:dir/>
          <dgm:resizeHandles/>
        </dgm:presLayoutVars>
      </dgm:prSet>
      <dgm:spPr/>
      <dgm:t>
        <a:bodyPr/>
        <a:lstStyle/>
        <a:p>
          <a:endParaRPr lang="it-IT"/>
        </a:p>
      </dgm:t>
    </dgm:pt>
    <dgm:pt modelId="{AA528D40-B9A1-4D12-8CEE-613E191A01E9}" type="pres">
      <dgm:prSet presAssocID="{D753E6D3-E137-4674-919D-AD645417C221}" presName="Parent" presStyleLbl="node1" presStyleIdx="0" presStyleCnt="2">
        <dgm:presLayoutVars>
          <dgm:chMax val="4"/>
          <dgm:chPref val="3"/>
        </dgm:presLayoutVars>
      </dgm:prSet>
      <dgm:spPr/>
      <dgm:t>
        <a:bodyPr/>
        <a:lstStyle/>
        <a:p>
          <a:endParaRPr lang="it-IT"/>
        </a:p>
      </dgm:t>
    </dgm:pt>
    <dgm:pt modelId="{7519BC88-D153-4396-9DCF-FFE91A7FA5FD}" type="pres">
      <dgm:prSet presAssocID="{F241E47C-A7AF-46AD-A870-39B12A50DB57}" presName="Accent" presStyleLbl="node1" presStyleIdx="1" presStyleCnt="2"/>
      <dgm:spPr/>
    </dgm:pt>
    <dgm:pt modelId="{1C9290B3-68C2-4BD0-8C45-4061FBE18AC0}" type="pres">
      <dgm:prSet presAssocID="{F241E47C-A7AF-46AD-A870-39B12A50DB57}" presName="Image1" presStyleLbl="fgImgPlace1" presStyleIdx="0" presStyleCnt="2" custLinFactNeighborX="-26757" custLinFactNeighborY="-38422"/>
      <dgm:spPr/>
    </dgm:pt>
    <dgm:pt modelId="{AC0B8F1D-8DBA-4B52-B457-1FBAA87BE5D5}" type="pres">
      <dgm:prSet presAssocID="{F241E47C-A7AF-46AD-A870-39B12A50DB57}" presName="Child1" presStyleLbl="revTx" presStyleIdx="0" presStyleCnt="2" custScaleX="37998" custScaleY="55669" custLinFactX="-14442" custLinFactNeighborX="-100000" custLinFactNeighborY="-39134">
        <dgm:presLayoutVars>
          <dgm:chMax val="0"/>
          <dgm:chPref val="0"/>
          <dgm:bulletEnabled val="1"/>
        </dgm:presLayoutVars>
      </dgm:prSet>
      <dgm:spPr/>
      <dgm:t>
        <a:bodyPr/>
        <a:lstStyle/>
        <a:p>
          <a:endParaRPr lang="it-IT"/>
        </a:p>
      </dgm:t>
    </dgm:pt>
    <dgm:pt modelId="{48783FC4-8EFF-4499-B045-3FE56EE0CCB7}" type="pres">
      <dgm:prSet presAssocID="{32A3FD1E-5973-4EBB-98D1-DBE11C321F09}" presName="Image2" presStyleCnt="0"/>
      <dgm:spPr/>
    </dgm:pt>
    <dgm:pt modelId="{94621D75-C033-4247-BC5B-4B68B89BC0BD}" type="pres">
      <dgm:prSet presAssocID="{32A3FD1E-5973-4EBB-98D1-DBE11C321F09}" presName="Image" presStyleLbl="fgImgPlace1" presStyleIdx="1" presStyleCnt="2" custLinFactNeighborX="-26757" custLinFactNeighborY="47765"/>
      <dgm:spPr/>
    </dgm:pt>
    <dgm:pt modelId="{D5ABC995-2D68-45E7-AA11-E47535E10D2D}" type="pres">
      <dgm:prSet presAssocID="{32A3FD1E-5973-4EBB-98D1-DBE11C321F09}" presName="Child2" presStyleLbl="revTx" presStyleIdx="1" presStyleCnt="2" custScaleX="48839" custScaleY="40070" custLinFactX="-12433" custLinFactNeighborX="-100000" custLinFactNeighborY="48134">
        <dgm:presLayoutVars>
          <dgm:chMax val="0"/>
          <dgm:chPref val="0"/>
          <dgm:bulletEnabled val="1"/>
        </dgm:presLayoutVars>
      </dgm:prSet>
      <dgm:spPr/>
      <dgm:t>
        <a:bodyPr/>
        <a:lstStyle/>
        <a:p>
          <a:endParaRPr lang="it-IT"/>
        </a:p>
      </dgm:t>
    </dgm:pt>
  </dgm:ptLst>
  <dgm:cxnLst>
    <dgm:cxn modelId="{7A5BE003-3B02-4062-97E2-D609C2AA41C1}" type="presOf" srcId="{4E2B370C-AE59-4207-823C-A3CED585848F}" destId="{E0F5B96C-5228-4B24-A7E5-31395F1C19C7}" srcOrd="0" destOrd="0" presId="urn:microsoft.com/office/officeart/2011/layout/RadialPictureList"/>
    <dgm:cxn modelId="{F0D2B7EC-1F1C-4E1E-A337-C6CEFDF3D9E7}" type="presOf" srcId="{32A3FD1E-5973-4EBB-98D1-DBE11C321F09}" destId="{D5ABC995-2D68-45E7-AA11-E47535E10D2D}" srcOrd="0" destOrd="0" presId="urn:microsoft.com/office/officeart/2011/layout/RadialPictureList"/>
    <dgm:cxn modelId="{66DF071C-BB1B-4078-81F0-D25680DB5DF9}" srcId="{4E2B370C-AE59-4207-823C-A3CED585848F}" destId="{A3049E82-CAC6-415B-AA19-5598E9076921}" srcOrd="2" destOrd="0" parTransId="{297B4C8B-55AE-491C-A25C-0E4ED0046557}" sibTransId="{BBBEABBE-32AD-4527-8807-83F1496C9B0A}"/>
    <dgm:cxn modelId="{5DEDB456-BC66-4BBC-A523-2C225656D5B7}" srcId="{D753E6D3-E137-4674-919D-AD645417C221}" destId="{F241E47C-A7AF-46AD-A870-39B12A50DB57}" srcOrd="0" destOrd="0" parTransId="{2B890D00-A5D1-4A7C-8774-50BB74ED5E01}" sibTransId="{C75822E9-C9F4-4BAD-B789-69D3BCF139EA}"/>
    <dgm:cxn modelId="{8179B1FC-6F03-4019-B7F0-E92D2BEFA968}" srcId="{4E2B370C-AE59-4207-823C-A3CED585848F}" destId="{0B3A7523-C910-4D44-A9D8-C7435C4752C0}" srcOrd="1" destOrd="0" parTransId="{4448EF50-D662-4697-ADEE-D03519EFBF6A}" sibTransId="{1EE2C716-EADA-4298-BAB1-E78890FC159D}"/>
    <dgm:cxn modelId="{857CE011-8839-43F9-A112-9FFCD7CDBD24}" srcId="{4E2B370C-AE59-4207-823C-A3CED585848F}" destId="{D753E6D3-E137-4674-919D-AD645417C221}" srcOrd="0" destOrd="0" parTransId="{94329FE0-D631-40D8-83F1-E7192C3BB03B}" sibTransId="{AB06DAB0-7A28-4F1D-9D43-E1A304988FF8}"/>
    <dgm:cxn modelId="{7B2DB937-F7F0-4DB0-A519-196B892907F6}" type="presOf" srcId="{F241E47C-A7AF-46AD-A870-39B12A50DB57}" destId="{AC0B8F1D-8DBA-4B52-B457-1FBAA87BE5D5}" srcOrd="0" destOrd="0" presId="urn:microsoft.com/office/officeart/2011/layout/RadialPictureList"/>
    <dgm:cxn modelId="{058C8D18-9C91-4215-9645-7EE371146CCC}" type="presOf" srcId="{D753E6D3-E137-4674-919D-AD645417C221}" destId="{AA528D40-B9A1-4D12-8CEE-613E191A01E9}" srcOrd="0" destOrd="0" presId="urn:microsoft.com/office/officeart/2011/layout/RadialPictureList"/>
    <dgm:cxn modelId="{6BDE7C38-709D-4936-B813-2199747E04D8}" srcId="{D753E6D3-E137-4674-919D-AD645417C221}" destId="{32A3FD1E-5973-4EBB-98D1-DBE11C321F09}" srcOrd="1" destOrd="0" parTransId="{D7492F4E-D771-46EA-AE03-1984D8197797}" sibTransId="{64BB3341-A2E6-4196-B8A3-CD6ADE53F2AF}"/>
    <dgm:cxn modelId="{5BF63D0F-3A60-4CC9-ABF4-7F4CB3C1EEAB}" type="presParOf" srcId="{E0F5B96C-5228-4B24-A7E5-31395F1C19C7}" destId="{AA528D40-B9A1-4D12-8CEE-613E191A01E9}" srcOrd="0" destOrd="0" presId="urn:microsoft.com/office/officeart/2011/layout/RadialPictureList"/>
    <dgm:cxn modelId="{50A656B6-7200-404C-9014-B5029FB874C7}" type="presParOf" srcId="{E0F5B96C-5228-4B24-A7E5-31395F1C19C7}" destId="{7519BC88-D153-4396-9DCF-FFE91A7FA5FD}" srcOrd="1" destOrd="0" presId="urn:microsoft.com/office/officeart/2011/layout/RadialPictureList"/>
    <dgm:cxn modelId="{3CFA403C-FA3A-4D90-AAE4-B9F0C7A070D5}" type="presParOf" srcId="{E0F5B96C-5228-4B24-A7E5-31395F1C19C7}" destId="{1C9290B3-68C2-4BD0-8C45-4061FBE18AC0}" srcOrd="2" destOrd="0" presId="urn:microsoft.com/office/officeart/2011/layout/RadialPictureList"/>
    <dgm:cxn modelId="{A9F53988-5822-442E-8CE7-096C352A6B6D}" type="presParOf" srcId="{E0F5B96C-5228-4B24-A7E5-31395F1C19C7}" destId="{AC0B8F1D-8DBA-4B52-B457-1FBAA87BE5D5}" srcOrd="3" destOrd="0" presId="urn:microsoft.com/office/officeart/2011/layout/RadialPictureList"/>
    <dgm:cxn modelId="{40D6D87F-59A1-4BC7-9AFB-FA9577BE7665}" type="presParOf" srcId="{E0F5B96C-5228-4B24-A7E5-31395F1C19C7}" destId="{48783FC4-8EFF-4499-B045-3FE56EE0CCB7}" srcOrd="4" destOrd="0" presId="urn:microsoft.com/office/officeart/2011/layout/RadialPictureList"/>
    <dgm:cxn modelId="{DE1C4B45-8D6D-4E66-92D8-CDA929C5DE39}" type="presParOf" srcId="{48783FC4-8EFF-4499-B045-3FE56EE0CCB7}" destId="{94621D75-C033-4247-BC5B-4B68B89BC0BD}" srcOrd="0" destOrd="0" presId="urn:microsoft.com/office/officeart/2011/layout/RadialPictureList"/>
    <dgm:cxn modelId="{77B7D2DB-946A-40EF-8C71-35D98009E79E}" type="presParOf" srcId="{E0F5B96C-5228-4B24-A7E5-31395F1C19C7}" destId="{D5ABC995-2D68-45E7-AA11-E47535E10D2D}" srcOrd="5" destOrd="0" presId="urn:microsoft.com/office/officeart/2011/layout/RadialPictur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0DD0B9-4A0C-43D3-B5FE-3DE4B4FA4DAE}">
      <dsp:nvSpPr>
        <dsp:cNvPr id="0" name=""/>
        <dsp:cNvSpPr/>
      </dsp:nvSpPr>
      <dsp:spPr>
        <a:xfrm>
          <a:off x="2032000" y="0"/>
          <a:ext cx="4064000" cy="4064000"/>
        </a:xfrm>
        <a:prstGeom prst="ellipse">
          <a:avLst/>
        </a:prstGeom>
        <a:gradFill rotWithShape="1">
          <a:gsLst>
            <a:gs pos="0">
              <a:schemeClr val="accent1">
                <a:tint val="48000"/>
                <a:satMod val="138000"/>
              </a:schemeClr>
            </a:gs>
            <a:gs pos="25000">
              <a:schemeClr val="accent1">
                <a:tint val="85000"/>
              </a:schemeClr>
            </a:gs>
            <a:gs pos="40000">
              <a:schemeClr val="accent1">
                <a:tint val="92000"/>
              </a:schemeClr>
            </a:gs>
            <a:gs pos="50000">
              <a:schemeClr val="accent1">
                <a:tint val="93000"/>
              </a:schemeClr>
            </a:gs>
            <a:gs pos="60000">
              <a:schemeClr val="accent1">
                <a:tint val="92000"/>
              </a:schemeClr>
            </a:gs>
            <a:gs pos="75000">
              <a:schemeClr val="accent1">
                <a:tint val="83000"/>
                <a:satMod val="108000"/>
              </a:schemeClr>
            </a:gs>
            <a:gs pos="100000">
              <a:schemeClr val="accent1">
                <a:tint val="48000"/>
                <a:satMod val="150000"/>
              </a:schemeClr>
            </a:gs>
          </a:gsLst>
          <a:lin ang="5400000" scaled="0"/>
        </a:gradFill>
        <a:ln w="6175" cap="flat" cmpd="sng" algn="ctr">
          <a:solidFill>
            <a:schemeClr val="accent1">
              <a:alpha val="100000"/>
            </a:schemeClr>
          </a:solidFill>
          <a:prstDash val="solid"/>
        </a:ln>
        <a:effectLst>
          <a:outerShdw blurRad="63000" dist="25400" dir="16000000" rotWithShape="0">
            <a:srgbClr val="000000">
              <a:alpha val="10000"/>
            </a:srgbClr>
          </a:outerShdw>
        </a:effectLst>
        <a:scene3d>
          <a:camera prst="perspectiveFront" fov="7200000"/>
          <a:lightRig rig="glow" dir="t">
            <a:rot lat="0" lon="0" rev="21000000"/>
          </a:lightRig>
        </a:scene3d>
        <a:sp3d>
          <a:bevelT w="304800" h="44450"/>
          <a:bevelB w="304800" h="44450"/>
          <a:contourClr>
            <a:schemeClr val="accent1">
              <a:shade val="60000"/>
              <a:satMod val="110000"/>
            </a:schemeClr>
          </a:contourClr>
        </a:sp3d>
      </dsp:spPr>
      <dsp:style>
        <a:lnRef idx="1">
          <a:schemeClr val="accent1"/>
        </a:lnRef>
        <a:fillRef idx="3">
          <a:schemeClr val="accent1"/>
        </a:fillRef>
        <a:effectRef idx="2">
          <a:schemeClr val="accent1"/>
        </a:effectRef>
        <a:fontRef idx="minor">
          <a:schemeClr val="lt1"/>
        </a:fontRef>
      </dsp:style>
      <dsp:txBody>
        <a:bodyPr spcFirstLastPara="0" vert="horz" wrap="square" lIns="72390" tIns="72390" rIns="72390" bIns="72390" numCol="1" spcCol="1270" anchor="ctr" anchorCtr="0">
          <a:noAutofit/>
        </a:bodyPr>
        <a:lstStyle/>
        <a:p>
          <a:pPr lvl="0" algn="ctr" defTabSz="2533650">
            <a:lnSpc>
              <a:spcPct val="90000"/>
            </a:lnSpc>
            <a:spcBef>
              <a:spcPct val="0"/>
            </a:spcBef>
            <a:spcAft>
              <a:spcPct val="35000"/>
            </a:spcAft>
          </a:pPr>
          <a:r>
            <a:rPr lang="it-IT" sz="5700" kern="1200" dirty="0" smtClean="0">
              <a:latin typeface="Comic Sans MS" pitchFamily="66" charset="0"/>
            </a:rPr>
            <a:t>Verbo ser </a:t>
          </a:r>
          <a:r>
            <a:rPr lang="it-IT" sz="5700" kern="1200" dirty="0" err="1" smtClean="0">
              <a:latin typeface="Comic Sans MS" pitchFamily="66" charset="0"/>
            </a:rPr>
            <a:t>estar</a:t>
          </a:r>
          <a:endParaRPr lang="it-IT" sz="5700" kern="1200" dirty="0">
            <a:latin typeface="Comic Sans MS" pitchFamily="66" charset="0"/>
          </a:endParaRPr>
        </a:p>
      </dsp:txBody>
      <dsp:txXfrm>
        <a:off x="2627159" y="595159"/>
        <a:ext cx="2873682" cy="28736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528D40-B9A1-4D12-8CEE-613E191A01E9}">
      <dsp:nvSpPr>
        <dsp:cNvPr id="0" name=""/>
        <dsp:cNvSpPr/>
      </dsp:nvSpPr>
      <dsp:spPr>
        <a:xfrm>
          <a:off x="1030127" y="1075334"/>
          <a:ext cx="1934027" cy="1934057"/>
        </a:xfrm>
        <a:prstGeom prst="ellipse">
          <a:avLst/>
        </a:prstGeom>
        <a:solidFill>
          <a:schemeClr val="accent1">
            <a:hueOff val="0"/>
            <a:satOff val="0"/>
            <a:lumOff val="0"/>
            <a:alphaOff val="0"/>
          </a:schemeClr>
        </a:solidFill>
        <a:ln w="1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it-IT" sz="1600" kern="1200" dirty="0" smtClean="0">
              <a:latin typeface="Comic Sans MS" pitchFamily="66" charset="0"/>
            </a:rPr>
            <a:t>Verbo </a:t>
          </a:r>
        </a:p>
        <a:p>
          <a:pPr lvl="0" algn="ctr" defTabSz="711200">
            <a:lnSpc>
              <a:spcPct val="90000"/>
            </a:lnSpc>
            <a:spcBef>
              <a:spcPct val="0"/>
            </a:spcBef>
            <a:spcAft>
              <a:spcPct val="35000"/>
            </a:spcAft>
          </a:pPr>
          <a:r>
            <a:rPr lang="it-IT" sz="1600" kern="1200" dirty="0" smtClean="0">
              <a:latin typeface="Comic Sans MS" pitchFamily="66" charset="0"/>
            </a:rPr>
            <a:t>ser </a:t>
          </a:r>
        </a:p>
        <a:p>
          <a:pPr lvl="0" algn="ctr" defTabSz="711200">
            <a:lnSpc>
              <a:spcPct val="90000"/>
            </a:lnSpc>
            <a:spcBef>
              <a:spcPct val="0"/>
            </a:spcBef>
            <a:spcAft>
              <a:spcPct val="35000"/>
            </a:spcAft>
          </a:pPr>
          <a:r>
            <a:rPr lang="it-IT" sz="1600" kern="1200" dirty="0" err="1" smtClean="0">
              <a:latin typeface="Comic Sans MS" pitchFamily="66" charset="0"/>
            </a:rPr>
            <a:t>estar</a:t>
          </a:r>
          <a:endParaRPr lang="it-IT" sz="1600" kern="1200" dirty="0" smtClean="0">
            <a:latin typeface="Comic Sans MS" pitchFamily="66" charset="0"/>
          </a:endParaRPr>
        </a:p>
        <a:p>
          <a:pPr lvl="0" algn="ctr" defTabSz="711200">
            <a:lnSpc>
              <a:spcPct val="90000"/>
            </a:lnSpc>
            <a:spcBef>
              <a:spcPct val="0"/>
            </a:spcBef>
            <a:spcAft>
              <a:spcPct val="35000"/>
            </a:spcAft>
          </a:pPr>
          <a:endParaRPr lang="it-IT" sz="1600" kern="1200" dirty="0">
            <a:latin typeface="Comic Sans MS" pitchFamily="66" charset="0"/>
          </a:endParaRPr>
        </a:p>
      </dsp:txBody>
      <dsp:txXfrm>
        <a:off x="1313359" y="1358570"/>
        <a:ext cx="1367563" cy="1367585"/>
      </dsp:txXfrm>
    </dsp:sp>
    <dsp:sp modelId="{7519BC88-D153-4396-9DCF-FFE91A7FA5FD}">
      <dsp:nvSpPr>
        <dsp:cNvPr id="0" name=""/>
        <dsp:cNvSpPr/>
      </dsp:nvSpPr>
      <dsp:spPr>
        <a:xfrm>
          <a:off x="432221" y="0"/>
          <a:ext cx="3898361" cy="4064000"/>
        </a:xfrm>
        <a:prstGeom prst="blockArc">
          <a:avLst>
            <a:gd name="adj1" fmla="val 17747832"/>
            <a:gd name="adj2" fmla="val 3872736"/>
            <a:gd name="adj3" fmla="val 5580"/>
          </a:avLst>
        </a:prstGeom>
        <a:solidFill>
          <a:schemeClr val="accent1">
            <a:hueOff val="0"/>
            <a:satOff val="0"/>
            <a:lumOff val="0"/>
            <a:alphaOff val="0"/>
          </a:schemeClr>
        </a:solidFill>
        <a:ln w="1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C9290B3-68C2-4BD0-8C45-4061FBE18AC0}">
      <dsp:nvSpPr>
        <dsp:cNvPr id="0" name=""/>
        <dsp:cNvSpPr/>
      </dsp:nvSpPr>
      <dsp:spPr>
        <a:xfrm>
          <a:off x="3536431" y="644144"/>
          <a:ext cx="1036046" cy="1036320"/>
        </a:xfrm>
        <a:prstGeom prst="ellipse">
          <a:avLst/>
        </a:prstGeom>
        <a:solidFill>
          <a:schemeClr val="accent1">
            <a:tint val="50000"/>
            <a:hueOff val="0"/>
            <a:satOff val="0"/>
            <a:lumOff val="0"/>
            <a:alphaOff val="0"/>
          </a:schemeClr>
        </a:solidFill>
        <a:ln w="1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C0B8F1D-8DBA-4B52-B457-1FBAA87BE5D5}">
      <dsp:nvSpPr>
        <dsp:cNvPr id="0" name=""/>
        <dsp:cNvSpPr/>
      </dsp:nvSpPr>
      <dsp:spPr>
        <a:xfrm>
          <a:off x="3817178" y="879874"/>
          <a:ext cx="526963" cy="5583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10000"/>
            </a:spcAft>
          </a:pPr>
          <a:r>
            <a:rPr lang="it-IT" sz="1600" kern="1200" dirty="0" smtClean="0">
              <a:latin typeface="Comic Sans MS" pitchFamily="66" charset="0"/>
            </a:rPr>
            <a:t>ser</a:t>
          </a:r>
          <a:endParaRPr lang="it-IT" sz="1600" kern="1200" dirty="0">
            <a:latin typeface="Comic Sans MS" pitchFamily="66" charset="0"/>
          </a:endParaRPr>
        </a:p>
      </dsp:txBody>
      <dsp:txXfrm>
        <a:off x="3817178" y="879874"/>
        <a:ext cx="526963" cy="558357"/>
      </dsp:txXfrm>
    </dsp:sp>
    <dsp:sp modelId="{94621D75-C033-4247-BC5B-4B68B89BC0BD}">
      <dsp:nvSpPr>
        <dsp:cNvPr id="0" name=""/>
        <dsp:cNvSpPr/>
      </dsp:nvSpPr>
      <dsp:spPr>
        <a:xfrm>
          <a:off x="3552055" y="2320030"/>
          <a:ext cx="1036046" cy="1036320"/>
        </a:xfrm>
        <a:prstGeom prst="ellipse">
          <a:avLst/>
        </a:prstGeom>
        <a:solidFill>
          <a:schemeClr val="accent1">
            <a:tint val="50000"/>
            <a:hueOff val="0"/>
            <a:satOff val="0"/>
            <a:lumOff val="0"/>
            <a:alphaOff val="0"/>
          </a:schemeClr>
        </a:solidFill>
        <a:ln w="1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5ABC995-2D68-45E7-AA11-E47535E10D2D}">
      <dsp:nvSpPr>
        <dsp:cNvPr id="0" name=""/>
        <dsp:cNvSpPr/>
      </dsp:nvSpPr>
      <dsp:spPr>
        <a:xfrm>
          <a:off x="3768078" y="2536057"/>
          <a:ext cx="625164" cy="5288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10000"/>
            </a:spcAft>
          </a:pPr>
          <a:r>
            <a:rPr lang="it-IT" sz="1600" kern="1200" dirty="0" err="1" smtClean="0">
              <a:latin typeface="Comic Sans MS" pitchFamily="66" charset="0"/>
            </a:rPr>
            <a:t>estar</a:t>
          </a:r>
          <a:endParaRPr lang="it-IT" sz="1600" kern="1200" dirty="0">
            <a:latin typeface="Comic Sans MS" pitchFamily="66" charset="0"/>
          </a:endParaRPr>
        </a:p>
      </dsp:txBody>
      <dsp:txXfrm>
        <a:off x="3768078" y="2536057"/>
        <a:ext cx="625164" cy="5288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528D40-B9A1-4D12-8CEE-613E191A01E9}">
      <dsp:nvSpPr>
        <dsp:cNvPr id="0" name=""/>
        <dsp:cNvSpPr/>
      </dsp:nvSpPr>
      <dsp:spPr>
        <a:xfrm>
          <a:off x="1401660" y="1666810"/>
          <a:ext cx="2307697" cy="2307733"/>
        </a:xfrm>
        <a:prstGeom prst="ellipse">
          <a:avLst/>
        </a:prstGeom>
        <a:solidFill>
          <a:schemeClr val="accent1">
            <a:hueOff val="0"/>
            <a:satOff val="0"/>
            <a:lumOff val="0"/>
            <a:alphaOff val="0"/>
          </a:schemeClr>
        </a:solidFill>
        <a:ln w="1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it-IT" sz="2200" kern="1200" dirty="0" smtClean="0"/>
            <a:t>Verbo </a:t>
          </a:r>
        </a:p>
        <a:p>
          <a:pPr lvl="0" algn="ctr" defTabSz="977900">
            <a:lnSpc>
              <a:spcPct val="90000"/>
            </a:lnSpc>
            <a:spcBef>
              <a:spcPct val="0"/>
            </a:spcBef>
            <a:spcAft>
              <a:spcPct val="35000"/>
            </a:spcAft>
          </a:pPr>
          <a:r>
            <a:rPr lang="it-IT" sz="2200" kern="1200" dirty="0" smtClean="0"/>
            <a:t>ser </a:t>
          </a:r>
        </a:p>
        <a:p>
          <a:pPr lvl="0" algn="ctr" defTabSz="977900">
            <a:lnSpc>
              <a:spcPct val="90000"/>
            </a:lnSpc>
            <a:spcBef>
              <a:spcPct val="0"/>
            </a:spcBef>
            <a:spcAft>
              <a:spcPct val="35000"/>
            </a:spcAft>
          </a:pPr>
          <a:r>
            <a:rPr lang="it-IT" sz="2200" kern="1200" dirty="0" err="1" smtClean="0"/>
            <a:t>estar</a:t>
          </a:r>
          <a:endParaRPr lang="it-IT" sz="2200" kern="1200" dirty="0" smtClean="0"/>
        </a:p>
        <a:p>
          <a:pPr lvl="0" algn="ctr" defTabSz="977900">
            <a:lnSpc>
              <a:spcPct val="90000"/>
            </a:lnSpc>
            <a:spcBef>
              <a:spcPct val="0"/>
            </a:spcBef>
            <a:spcAft>
              <a:spcPct val="35000"/>
            </a:spcAft>
          </a:pPr>
          <a:endParaRPr lang="it-IT" sz="2200" kern="1200" dirty="0"/>
        </a:p>
      </dsp:txBody>
      <dsp:txXfrm>
        <a:off x="1739614" y="2004770"/>
        <a:ext cx="1631789" cy="1631813"/>
      </dsp:txXfrm>
    </dsp:sp>
    <dsp:sp modelId="{7519BC88-D153-4396-9DCF-FFE91A7FA5FD}">
      <dsp:nvSpPr>
        <dsp:cNvPr id="0" name=""/>
        <dsp:cNvSpPr/>
      </dsp:nvSpPr>
      <dsp:spPr>
        <a:xfrm>
          <a:off x="211648" y="383712"/>
          <a:ext cx="4651558" cy="4849199"/>
        </a:xfrm>
        <a:prstGeom prst="blockArc">
          <a:avLst>
            <a:gd name="adj1" fmla="val 17747832"/>
            <a:gd name="adj2" fmla="val 3872736"/>
            <a:gd name="adj3" fmla="val 5580"/>
          </a:avLst>
        </a:prstGeom>
        <a:solidFill>
          <a:schemeClr val="accent1">
            <a:hueOff val="0"/>
            <a:satOff val="0"/>
            <a:lumOff val="0"/>
            <a:alphaOff val="0"/>
          </a:schemeClr>
        </a:solidFill>
        <a:ln w="1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C9290B3-68C2-4BD0-8C45-4061FBE18AC0}">
      <dsp:nvSpPr>
        <dsp:cNvPr id="0" name=""/>
        <dsp:cNvSpPr/>
      </dsp:nvSpPr>
      <dsp:spPr>
        <a:xfrm>
          <a:off x="3584842" y="677204"/>
          <a:ext cx="1236218" cy="1236545"/>
        </a:xfrm>
        <a:prstGeom prst="ellipse">
          <a:avLst/>
        </a:prstGeom>
        <a:solidFill>
          <a:schemeClr val="accent1">
            <a:tint val="50000"/>
            <a:hueOff val="0"/>
            <a:satOff val="0"/>
            <a:lumOff val="0"/>
            <a:alphaOff val="0"/>
          </a:schemeClr>
        </a:solidFill>
        <a:ln w="1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C0B8F1D-8DBA-4B52-B457-1FBAA87BE5D5}">
      <dsp:nvSpPr>
        <dsp:cNvPr id="0" name=""/>
        <dsp:cNvSpPr/>
      </dsp:nvSpPr>
      <dsp:spPr>
        <a:xfrm>
          <a:off x="3872874" y="965236"/>
          <a:ext cx="628777" cy="6662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10000"/>
            </a:spcAft>
          </a:pPr>
          <a:r>
            <a:rPr lang="it-IT" sz="2200" kern="1200" dirty="0" smtClean="0"/>
            <a:t>ser</a:t>
          </a:r>
          <a:endParaRPr lang="it-IT" sz="2200" kern="1200" dirty="0"/>
        </a:p>
      </dsp:txBody>
      <dsp:txXfrm>
        <a:off x="3872874" y="965236"/>
        <a:ext cx="628777" cy="666236"/>
      </dsp:txXfrm>
    </dsp:sp>
    <dsp:sp modelId="{94621D75-C033-4247-BC5B-4B68B89BC0BD}">
      <dsp:nvSpPr>
        <dsp:cNvPr id="0" name=""/>
        <dsp:cNvSpPr/>
      </dsp:nvSpPr>
      <dsp:spPr>
        <a:xfrm>
          <a:off x="3584842" y="3701538"/>
          <a:ext cx="1236218" cy="1236545"/>
        </a:xfrm>
        <a:prstGeom prst="ellipse">
          <a:avLst/>
        </a:prstGeom>
        <a:solidFill>
          <a:schemeClr val="accent1">
            <a:tint val="50000"/>
            <a:hueOff val="0"/>
            <a:satOff val="0"/>
            <a:lumOff val="0"/>
            <a:alphaOff val="0"/>
          </a:schemeClr>
        </a:solidFill>
        <a:ln w="1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5ABC995-2D68-45E7-AA11-E47535E10D2D}">
      <dsp:nvSpPr>
        <dsp:cNvPr id="0" name=""/>
        <dsp:cNvSpPr/>
      </dsp:nvSpPr>
      <dsp:spPr>
        <a:xfrm>
          <a:off x="3816422" y="4061579"/>
          <a:ext cx="808170" cy="4795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10000"/>
            </a:spcAft>
          </a:pPr>
          <a:r>
            <a:rPr lang="it-IT" sz="2200" kern="1200" dirty="0" err="1" smtClean="0"/>
            <a:t>estar</a:t>
          </a:r>
          <a:endParaRPr lang="it-IT" sz="2200" kern="1200" dirty="0"/>
        </a:p>
      </dsp:txBody>
      <dsp:txXfrm>
        <a:off x="3816422" y="4061579"/>
        <a:ext cx="808170" cy="479550"/>
      </dsp:txXfrm>
    </dsp:sp>
  </dsp:spTree>
</dsp:drawing>
</file>

<file path=ppt/diagrams/layout1.xml><?xml version="1.0" encoding="utf-8"?>
<dgm:layoutDef xmlns:dgm="http://schemas.openxmlformats.org/drawingml/2006/diagram" xmlns:a="http://schemas.openxmlformats.org/drawingml/2006/main" uniqueId="urn:microsoft.com/office/officeart/2011/layout/RadialPictureList">
  <dgm:title val="Elenco di immagini radiale"/>
  <dgm:desc val="Mostra le relazioni con un'idea centrale. La forma di livello 1 contiene testo e tutte le forme di livello 2 contengono un'immagine con testo corrispondente. Supporta al massimo quattro immagini di livello 2.  Le immagini inutilizzate non vengono visualizzate, ma rimangono disponibili se si cambia layout. Risultati ottimali con piccole quantità di testo di livello 2."/>
  <dgm:catLst>
    <dgm:cat type="picture" pri="2500"/>
    <dgm:cat type="officeonline" pri="25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Lst>
      <dgm:cxnLst>
        <dgm:cxn modelId="1" srcId="0" destId="10" srcOrd="0" destOrd="0"/>
        <dgm:cxn modelId="2" srcId="10" destId="11" srcOrd="0" destOrd="0"/>
        <dgm:cxn modelId="3" srcId="10" destId="1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Lst>
      <dgm:cxnLst>
        <dgm:cxn modelId="1" srcId="0" destId="10" srcOrd="0" destOrd="0"/>
        <dgm:cxn modelId="2" srcId="10" destId="11" srcOrd="0" destOrd="0"/>
        <dgm:cxn modelId="3" srcId="10" destId="12" srcOrd="1" destOrd="0"/>
        <dgm:cxn modelId="4" srcId="10" destId="13" srcOrd="2" destOrd="0"/>
        <dgm:cxn modelId="5" srcId="10" destId="14" srcOrd="3" destOrd="0"/>
      </dgm:cxnLst>
      <dgm:bg/>
      <dgm:whole/>
    </dgm:dataModel>
  </dgm:clrData>
  <dgm:layoutNode name="Name0">
    <dgm:varLst>
      <dgm:chMax val="1"/>
      <dgm:chPref val="1"/>
      <dgm:dir/>
      <dgm:resizeHandles/>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l" for="ch" forName="Accent" refType="w" fact="0"/>
              <dgm:constr type="t" for="ch" forName="Accent" refType="h" fact="0"/>
              <dgm:constr type="w" for="ch" forName="Accent" refType="w" fact="0.6747"/>
              <dgm:constr type="h" for="ch" forName="Accent" refType="h"/>
              <dgm:constr type="l" for="ch" forName="Child1" refType="w" fact="0.76"/>
              <dgm:constr type="t" for="ch" forName="Child1" refType="h" fact="0.3739"/>
              <dgm:constr type="w" for="ch" forName="Child1" refType="w" fact="0.24"/>
              <dgm:constr type="h" for="ch" forName="Child1" refType="h" fact="0.255"/>
              <dgm:constr type="l" for="ch" forName="Parent" refType="w" fact="0.1726"/>
              <dgm:constr type="t" for="ch" forName="Parent" refType="h" fact="0.2646"/>
              <dgm:constr type="w" for="ch" forName="Parent" refType="w" fact="0.3347"/>
              <dgm:constr type="h" for="ch" forName="Parent" refType="h" fact="0.4759"/>
              <dgm:constr type="l" for="ch" forName="Image1" refType="w" fact="0.5661"/>
              <dgm:constr type="t" for="ch" forName="Image1" refType="h" fact="0.3744"/>
              <dgm:constr type="w" for="ch" forName="Image1" refType="w" fact="0.1793"/>
              <dgm:constr type="h" for="ch" forName="Image1" refType="h" fact="0.255"/>
            </dgm:constrLst>
          </dgm:if>
          <dgm:if name="Name6"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 refType="w" fact="0"/>
              <dgm:constr type="t" for="ch" forName="Accent" refType="h" fact="0"/>
              <dgm:constr type="w" for="ch" forName="Accent" refType="w" fact="0.6946"/>
              <dgm:constr type="h" for="ch" forName="Accent" refType="h"/>
              <dgm:constr type="l" for="ch" forName="Parent" refType="w" fact="0.1777"/>
              <dgm:constr type="t" for="ch" forName="Parent" refType="h" fact="0.2646"/>
              <dgm:constr type="w" for="ch" forName="Parent" refType="w" fact="0.3446"/>
              <dgm:constr type="h" for="ch" forName="Parent" refType="h" fact="0.4759"/>
              <dgm:constr type="l" for="ch" forName="Image1" refType="w" fact="0.5531"/>
              <dgm:constr type="t" for="ch" forName="Image1" refType="h" fact="0.1585"/>
              <dgm:constr type="w" for="ch" forName="Image1" refType="w" fact="0.1846"/>
              <dgm:constr type="h" for="ch" forName="Image1" refType="h" fact="0.255"/>
              <dgm:constr type="l" for="ch" forName="Image2" refType="w" fact="0.5531"/>
              <dgm:constr type="t" for="ch" forName="Image2" refType="h" fact="0.5624"/>
              <dgm:constr type="w" for="ch" forName="Image2" refType="w" fact="0.1846"/>
              <dgm:constr type="h" for="ch" forName="Image2" refType="h" fact="0.255"/>
              <dgm:constr type="l" for="ch" forName="Child1" refType="w" fact="0.7529"/>
              <dgm:constr type="t" for="ch" forName="Child1" refType="h" fact="0.1618"/>
              <dgm:constr type="w" for="ch" forName="Child1" refType="w" fact="0.2471"/>
              <dgm:constr type="h" for="ch" forName="Child1" refType="h" fact="0.2468"/>
              <dgm:constr type="l" for="ch" forName="Child2" refType="w" fact="0.7529"/>
              <dgm:constr type="t" for="ch" forName="Child2" refType="h" fact="0.5657"/>
              <dgm:constr type="w" for="ch" forName="Child2" refType="w" fact="0.2471"/>
              <dgm:constr type="h" for="ch" forName="Child2" refType="h" fact="0.2468"/>
            </dgm:constrLst>
          </dgm:if>
          <dgm:if name="Name7"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 refType="w" fact="0"/>
              <dgm:constr type="t" for="ch" forName="Accent" refType="h" fact="0"/>
              <dgm:constr type="w" for="ch" forName="Accent" refType="w" fact="0.6747"/>
              <dgm:constr type="h" for="ch" forName="Accent" refType="h"/>
              <dgm:constr type="l" for="ch" forName="Parent" refType="w" fact="0.1726"/>
              <dgm:constr type="t" for="ch" forName="Parent" refType="h" fact="0.2646"/>
              <dgm:constr type="w" for="ch" forName="Parent" refType="w" fact="0.3347"/>
              <dgm:constr type="h" for="ch" forName="Parent" refType="h" fact="0.4759"/>
              <dgm:constr type="l" for="ch" forName="Image1" refType="w" fact="0.4968"/>
              <dgm:constr type="t" for="ch" forName="Image1" refType="h" fact="0.0843"/>
              <dgm:constr type="w" for="ch" forName="Image1" refType="w" fact="0.1793"/>
              <dgm:constr type="h" for="ch" forName="Image1" refType="h" fact="0.255"/>
              <dgm:constr type="l" for="ch" forName="Image2" refType="w" fact="0.5661"/>
              <dgm:constr type="t" for="ch" forName="Image2" refType="h" fact="0.3744"/>
              <dgm:constr type="w" for="ch" forName="Image2" refType="w" fact="0.1793"/>
              <dgm:constr type="h" for="ch" forName="Image2" refType="h" fact="0.255"/>
              <dgm:constr type="l" for="ch" forName="Image3" refType="w" fact="0.4968"/>
              <dgm:constr type="t" for="ch" forName="Image3" refType="h" fact="0.6686"/>
              <dgm:constr type="w" for="ch" forName="Image3" refType="w" fact="0.1793"/>
              <dgm:constr type="h" for="ch" forName="Image3" refType="h" fact="0.255"/>
              <dgm:constr type="l" for="ch" forName="Child1" refType="w" fact="0.6897"/>
              <dgm:constr type="t" for="ch" forName="Child1" refType="h" fact="0.0884"/>
              <dgm:constr type="w" for="ch" forName="Child1" refType="w" fact="0.24"/>
              <dgm:constr type="h" for="ch" forName="Child1" refType="h" fact="0.2468"/>
              <dgm:constr type="l" for="ch" forName="Child2" refType="w" fact="0.76"/>
              <dgm:constr type="t" for="ch" forName="Child2" refType="h" fact="0.378"/>
              <dgm:constr type="w" for="ch" forName="Child2" refType="w" fact="0.24"/>
              <dgm:constr type="h" for="ch" forName="Child2" refType="h" fact="0.2468"/>
              <dgm:constr type="l" for="ch" forName="Child3" refType="w" fact="0.6897"/>
              <dgm:constr type="t" for="ch" forName="Child3" refType="h" fact="0.6738"/>
              <dgm:constr type="w" for="ch" forName="Child3" refType="w" fact="0.24"/>
              <dgm:constr type="h" for="ch" forName="Child3" refType="h" fact="0.2468"/>
            </dgm:constrLst>
          </dgm:if>
          <dgm:else name="Name8">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 refType="w" fact="0"/>
              <dgm:constr type="t" for="ch" forName="Accent" refType="h" fact="0.0361"/>
              <dgm:constr type="w" for="ch" forName="Accent" refType="w" fact="0.6865"/>
              <dgm:constr type="h" for="ch" forName="Accent" refType="h" fact="0.9197"/>
              <dgm:constr type="l" for="ch" forName="Parent" refType="w" fact="0.1756"/>
              <dgm:constr type="t" for="ch" forName="Parent" refType="h" fact="0.2795"/>
              <dgm:constr type="w" for="ch" forName="Parent" refType="w" fact="0.3406"/>
              <dgm:constr type="h" for="ch" forName="Parent" refType="h" fact="0.4377"/>
              <dgm:constr type="l" for="ch" forName="Image1" refType="w" fact="0.425"/>
              <dgm:constr type="t" for="ch" forName="Image1" refType="h" fact="0"/>
              <dgm:constr type="w" for="ch" forName="Image1" refType="w" fact="0.1825"/>
              <dgm:constr type="h" for="ch" forName="Image1" refType="h" fact="0.2345"/>
              <dgm:constr type="l" for="ch" forName="Image2" refType="w" fact="0.5598"/>
              <dgm:constr type="t" for="ch" forName="Image2" refType="h" fact="0.2184"/>
              <dgm:constr type="w" for="ch" forName="Image2" refType="w" fact="0.1825"/>
              <dgm:constr type="h" for="ch" forName="Image2" refType="h" fact="0.2345"/>
              <dgm:constr type="l" for="ch" forName="Image3" refType="w" fact="0.5591"/>
              <dgm:constr type="t" for="ch" forName="Image3" refType="h" fact="0.5395"/>
              <dgm:constr type="w" for="ch" forName="Image3" refType="w" fact="0.1825"/>
              <dgm:constr type="h" for="ch" forName="Image3" refType="h" fact="0.2345"/>
              <dgm:constr type="l" for="ch" forName="Image4" refType="w" fact="0.425"/>
              <dgm:constr type="t" for="ch" forName="Image4" refType="h" fact="0.7655"/>
              <dgm:constr type="w" for="ch" forName="Image4" refType="w" fact="0.1825"/>
              <dgm:constr type="h" for="ch" forName="Image4" refType="h" fact="0.2345"/>
              <dgm:constr type="l" for="ch" forName="Child1" refType="w" fact="0.6214"/>
              <dgm:constr type="t" for="ch" forName="Child1" refType="h" fact="0.003"/>
              <dgm:constr type="w" for="ch" forName="Child1" refType="w" fact="0.2443"/>
              <dgm:constr type="h" for="ch" forName="Child1" refType="h" fact="0.227"/>
              <dgm:constr type="l" for="ch" forName="Child2" refType="w" fact="0.7557"/>
              <dgm:constr type="t" for="ch" forName="Child2" refType="h" fact="0.2225"/>
              <dgm:constr type="w" for="ch" forName="Child2" refType="w" fact="0.2443"/>
              <dgm:constr type="h" for="ch" forName="Child2" refType="h" fact="0.227"/>
              <dgm:constr type="l" for="ch" forName="Child3" refType="w" fact="0.7557"/>
              <dgm:constr type="t" for="ch" forName="Child3" refType="h" fact="0.5433"/>
              <dgm:constr type="w" for="ch" forName="Child3" refType="w" fact="0.2443"/>
              <dgm:constr type="h" for="ch" forName="Child3" refType="h" fact="0.227"/>
              <dgm:constr type="l" for="ch" forName="Child4" refType="w" fact="0.6214"/>
              <dgm:constr type="t" for="ch" forName="Child4" refType="h" fact="0.7703"/>
              <dgm:constr type="w" for="ch" forName="Child4" refType="w" fact="0.2443"/>
              <dgm:constr type="h" for="ch" forName="Child4" refType="h" fact="0.227"/>
            </dgm:constrLst>
          </dgm:else>
        </dgm:choose>
      </dgm:if>
      <dgm:else name="Name9">
        <dgm:choose name="Name10">
          <dgm:if name="Name11"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2"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r" for="ch" forName="Accent" refType="w"/>
              <dgm:constr type="t" for="ch" forName="Accent" refType="h" fact="0"/>
              <dgm:constr type="w" for="ch" forName="Accent" refType="w" fact="0.6747"/>
              <dgm:constr type="h" for="ch" forName="Accent" refType="h"/>
              <dgm:constr type="r" for="ch" forName="Child1" refType="w" fact="0.24"/>
              <dgm:constr type="t" for="ch" forName="Child1" refType="h" fact="0.3739"/>
              <dgm:constr type="w" for="ch" forName="Child1" refType="w" fact="0.24"/>
              <dgm:constr type="h" for="ch" forName="Child1" refType="h" fact="0.255"/>
              <dgm:constr type="r" for="ch" forName="Parent" refType="w" fact="0.8274"/>
              <dgm:constr type="t" for="ch" forName="Parent" refType="h" fact="0.2646"/>
              <dgm:constr type="w" for="ch" forName="Parent" refType="w" fact="0.3347"/>
              <dgm:constr type="h" for="ch" forName="Parent" refType="h" fact="0.4759"/>
              <dgm:constr type="r" for="ch" forName="Image1" refType="w" fact="0.4339"/>
              <dgm:constr type="t" for="ch" forName="Image1" refType="h" fact="0.3744"/>
              <dgm:constr type="w" for="ch" forName="Image1" refType="w" fact="0.1793"/>
              <dgm:constr type="h" for="ch" forName="Image1" refType="h" fact="0.255"/>
            </dgm:constrLst>
          </dgm:if>
          <dgm:if name="Name13"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 refType="w"/>
              <dgm:constr type="t" for="ch" forName="Accent" refType="h" fact="0"/>
              <dgm:constr type="w" for="ch" forName="Accent" refType="w" fact="0.6946"/>
              <dgm:constr type="h" for="ch" forName="Accent" refType="h"/>
              <dgm:constr type="r" for="ch" forName="Parent" refType="w" fact="0.8223"/>
              <dgm:constr type="t" for="ch" forName="Parent" refType="h" fact="0.2646"/>
              <dgm:constr type="w" for="ch" forName="Parent" refType="w" fact="0.3446"/>
              <dgm:constr type="h" for="ch" forName="Parent" refType="h" fact="0.4759"/>
              <dgm:constr type="r" for="ch" forName="Image1" refType="w" fact="0.4469"/>
              <dgm:constr type="t" for="ch" forName="Image1" refType="h" fact="0.1585"/>
              <dgm:constr type="w" for="ch" forName="Image1" refType="w" fact="0.1846"/>
              <dgm:constr type="h" for="ch" forName="Image1" refType="h" fact="0.255"/>
              <dgm:constr type="r" for="ch" forName="Image2" refType="w" fact="0.4469"/>
              <dgm:constr type="t" for="ch" forName="Image2" refType="h" fact="0.5624"/>
              <dgm:constr type="w" for="ch" forName="Image2" refType="w" fact="0.1846"/>
              <dgm:constr type="h" for="ch" forName="Image2" refType="h" fact="0.255"/>
              <dgm:constr type="r" for="ch" forName="Child1" refType="w" fact="0.2471"/>
              <dgm:constr type="t" for="ch" forName="Child1" refType="h" fact="0.1618"/>
              <dgm:constr type="w" for="ch" forName="Child1" refType="w" fact="0.2471"/>
              <dgm:constr type="h" for="ch" forName="Child1" refType="h" fact="0.2468"/>
              <dgm:constr type="r" for="ch" forName="Child2" refType="w" fact="0.2471"/>
              <dgm:constr type="t" for="ch" forName="Child2" refType="h" fact="0.5657"/>
              <dgm:constr type="w" for="ch" forName="Child2" refType="w" fact="0.2471"/>
              <dgm:constr type="h" for="ch" forName="Child2" refType="h" fact="0.2468"/>
            </dgm:constrLst>
          </dgm:if>
          <dgm:if name="Name14"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 refType="w"/>
              <dgm:constr type="t" for="ch" forName="Accent" refType="h" fact="0"/>
              <dgm:constr type="w" for="ch" forName="Accent" refType="w" fact="0.6747"/>
              <dgm:constr type="h" for="ch" forName="Accent" refType="h"/>
              <dgm:constr type="r" for="ch" forName="Parent" refType="w" fact="0.8274"/>
              <dgm:constr type="t" for="ch" forName="Parent" refType="h" fact="0.2646"/>
              <dgm:constr type="w" for="ch" forName="Parent" refType="w" fact="0.3347"/>
              <dgm:constr type="h" for="ch" forName="Parent" refType="h" fact="0.4759"/>
              <dgm:constr type="r" for="ch" forName="Image1" refType="w" fact="0.5032"/>
              <dgm:constr type="t" for="ch" forName="Image1" refType="h" fact="0.0843"/>
              <dgm:constr type="w" for="ch" forName="Image1" refType="w" fact="0.1793"/>
              <dgm:constr type="h" for="ch" forName="Image1" refType="h" fact="0.255"/>
              <dgm:constr type="r" for="ch" forName="Image2" refType="w" fact="0.4339"/>
              <dgm:constr type="t" for="ch" forName="Image2" refType="h" fact="0.3744"/>
              <dgm:constr type="w" for="ch" forName="Image2" refType="w" fact="0.1793"/>
              <dgm:constr type="h" for="ch" forName="Image2" refType="h" fact="0.255"/>
              <dgm:constr type="r" for="ch" forName="Image3" refType="w" fact="0.5032"/>
              <dgm:constr type="t" for="ch" forName="Image3" refType="h" fact="0.6686"/>
              <dgm:constr type="w" for="ch" forName="Image3" refType="w" fact="0.1793"/>
              <dgm:constr type="h" for="ch" forName="Image3" refType="h" fact="0.255"/>
              <dgm:constr type="r" for="ch" forName="Child1" refType="w" fact="0.3103"/>
              <dgm:constr type="t" for="ch" forName="Child1" refType="h" fact="0.0884"/>
              <dgm:constr type="w" for="ch" forName="Child1" refType="w" fact="0.24"/>
              <dgm:constr type="h" for="ch" forName="Child1" refType="h" fact="0.2468"/>
              <dgm:constr type="r" for="ch" forName="Child2" refType="w" fact="0.24"/>
              <dgm:constr type="t" for="ch" forName="Child2" refType="h" fact="0.378"/>
              <dgm:constr type="w" for="ch" forName="Child2" refType="w" fact="0.24"/>
              <dgm:constr type="h" for="ch" forName="Child2" refType="h" fact="0.2468"/>
              <dgm:constr type="r" for="ch" forName="Child3" refType="w" fact="0.3103"/>
              <dgm:constr type="t" for="ch" forName="Child3" refType="h" fact="0.6738"/>
              <dgm:constr type="w" for="ch" forName="Child3" refType="w" fact="0.24"/>
              <dgm:constr type="h" for="ch" forName="Child3" refType="h" fact="0.2468"/>
            </dgm:constrLst>
          </dgm:if>
          <dgm:else name="Name15">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 refType="w"/>
              <dgm:constr type="t" for="ch" forName="Accent" refType="h" fact="0.0361"/>
              <dgm:constr type="w" for="ch" forName="Accent" refType="w" fact="0.6865"/>
              <dgm:constr type="h" for="ch" forName="Accent" refType="h" fact="0.9197"/>
              <dgm:constr type="r" for="ch" forName="Parent" refType="w" fact="0.8244"/>
              <dgm:constr type="t" for="ch" forName="Parent" refType="h" fact="0.2795"/>
              <dgm:constr type="w" for="ch" forName="Parent" refType="w" fact="0.3406"/>
              <dgm:constr type="h" for="ch" forName="Parent" refType="h" fact="0.4377"/>
              <dgm:constr type="r" for="ch" forName="Image1" refType="w" fact="0.575"/>
              <dgm:constr type="t" for="ch" forName="Image1" refType="h" fact="0"/>
              <dgm:constr type="w" for="ch" forName="Image1" refType="w" fact="0.1825"/>
              <dgm:constr type="h" for="ch" forName="Image1" refType="h" fact="0.2345"/>
              <dgm:constr type="r" for="ch" forName="Image2" refType="w" fact="0.4402"/>
              <dgm:constr type="t" for="ch" forName="Image2" refType="h" fact="0.2184"/>
              <dgm:constr type="w" for="ch" forName="Image2" refType="w" fact="0.1825"/>
              <dgm:constr type="h" for="ch" forName="Image2" refType="h" fact="0.2345"/>
              <dgm:constr type="r" for="ch" forName="Image3" refType="w" fact="0.4409"/>
              <dgm:constr type="t" for="ch" forName="Image3" refType="h" fact="0.5395"/>
              <dgm:constr type="w" for="ch" forName="Image3" refType="w" fact="0.1825"/>
              <dgm:constr type="h" for="ch" forName="Image3" refType="h" fact="0.2345"/>
              <dgm:constr type="r" for="ch" forName="Image4" refType="w" fact="0.575"/>
              <dgm:constr type="t" for="ch" forName="Image4" refType="h" fact="0.7655"/>
              <dgm:constr type="w" for="ch" forName="Image4" refType="w" fact="0.1825"/>
              <dgm:constr type="h" for="ch" forName="Image4" refType="h" fact="0.2345"/>
              <dgm:constr type="r" for="ch" forName="Child1" refType="w" fact="0.3786"/>
              <dgm:constr type="t" for="ch" forName="Child1" refType="h" fact="0.003"/>
              <dgm:constr type="w" for="ch" forName="Child1" refType="w" fact="0.2443"/>
              <dgm:constr type="h" for="ch" forName="Child1" refType="h" fact="0.227"/>
              <dgm:constr type="r" for="ch" forName="Child2" refType="w" fact="0.2443"/>
              <dgm:constr type="t" for="ch" forName="Child2" refType="h" fact="0.2225"/>
              <dgm:constr type="w" for="ch" forName="Child2" refType="w" fact="0.2443"/>
              <dgm:constr type="h" for="ch" forName="Child2" refType="h" fact="0.227"/>
              <dgm:constr type="r" for="ch" forName="Child3" refType="w" fact="0.2443"/>
              <dgm:constr type="t" for="ch" forName="Child3" refType="h" fact="0.5433"/>
              <dgm:constr type="w" for="ch" forName="Child3" refType="w" fact="0.2443"/>
              <dgm:constr type="h" for="ch" forName="Child3" refType="h" fact="0.227"/>
              <dgm:constr type="r" for="ch" forName="Child4" refType="w" fact="0.3786"/>
              <dgm:constr type="t" for="ch" forName="Child4" refType="h" fact="0.7703"/>
              <dgm:constr type="w" for="ch" forName="Child4" refType="w" fact="0.2443"/>
              <dgm:constr type="h" for="ch" forName="Child4" refType="h" fact="0.227"/>
            </dgm:constrLst>
          </dgm:else>
        </dgm:choose>
      </dgm:else>
    </dgm:choose>
    <dgm:forEach name="wrapper" axis="self" ptType="parTrans">
      <dgm:forEach name="ImageRepeat" axis="self">
        <dgm:layoutNode name="Image" styleLbl="fgImgPlace1">
          <dgm:alg type="sp"/>
          <dgm:shape xmlns:r="http://schemas.openxmlformats.org/officeDocument/2006/relationships" type="ellipse" r:blip="" blipPhldr="1">
            <dgm:adjLst/>
          </dgm:shape>
          <dgm:presOf/>
        </dgm:layoutNode>
      </dgm:forEach>
    </dgm:forEach>
    <dgm:forEach name="Name16" axis="ch" ptType="node" cnt="1">
      <dgm:layoutNode name="Parent" styleLbl="node1">
        <dgm:varLst>
          <dgm:chMax val="4"/>
          <dgm:chPref val="3"/>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7" axis="ch ch" ptType="node node" st="1 1" cnt="1 1">
      <dgm:layoutNode name="Accent" styleLbl="node1">
        <dgm:alg type="sp"/>
        <dgm:choose name="Name18">
          <dgm:if name="Name19" func="var" arg="dir" op="equ" val="norm">
            <dgm:choose name="Name20">
              <dgm:if name="Name21" axis="followSib" ptType="node" func="cnt" op="equ" val="0">
                <dgm:shape xmlns:r="http://schemas.openxmlformats.org/officeDocument/2006/relationships" type="blockArc" r:blip="">
                  <dgm:adjLst>
                    <dgm:adj idx="1" val="-49.0368"/>
                    <dgm:adj idx="2" val="49.4265"/>
                    <dgm:adj idx="3" val="0.0564"/>
                  </dgm:adjLst>
                </dgm:shape>
              </dgm:if>
              <dgm:if name="Name22" axis="followSib" ptType="node" func="cnt" op="equ" val="1">
                <dgm:shape xmlns:r="http://schemas.openxmlformats.org/officeDocument/2006/relationships" type="blockArc" r:blip="">
                  <dgm:adjLst>
                    <dgm:adj idx="1" val="-64.2028"/>
                    <dgm:adj idx="2" val="64.5456"/>
                    <dgm:adj idx="3" val="0.0558"/>
                  </dgm:adjLst>
                </dgm:shape>
              </dgm:if>
              <dgm:if name="Name23" axis="followSib" ptType="node" func="cnt" op="equ" val="2">
                <dgm:shape xmlns:r="http://schemas.openxmlformats.org/officeDocument/2006/relationships" type="blockArc" r:blip="">
                  <dgm:adjLst>
                    <dgm:adj idx="1" val="-67.8702"/>
                    <dgm:adj idx="2" val="68.6519"/>
                    <dgm:adj idx="3" val="0.0575"/>
                  </dgm:adjLst>
                </dgm:shape>
              </dgm:if>
              <dgm:else name="Name24">
                <dgm:shape xmlns:r="http://schemas.openxmlformats.org/officeDocument/2006/relationships" type="blockArc" r:blip="">
                  <dgm:adjLst>
                    <dgm:adj idx="1" val="-84.8426"/>
                    <dgm:adj idx="2" val="84.8009"/>
                    <dgm:adj idx="3" val="0.0524"/>
                  </dgm:adjLst>
                </dgm:shape>
              </dgm:else>
            </dgm:choose>
          </dgm:if>
          <dgm:else name="Name25">
            <dgm:choose name="Name26">
              <dgm:if name="Name27" axis="followSib" ptType="node" func="cnt" op="equ" val="0">
                <dgm:shape xmlns:r="http://schemas.openxmlformats.org/officeDocument/2006/relationships" rot="180" type="blockArc" r:blip="">
                  <dgm:adjLst>
                    <dgm:adj idx="1" val="-49.0368"/>
                    <dgm:adj idx="2" val="49.4265"/>
                    <dgm:adj idx="3" val="0.0564"/>
                  </dgm:adjLst>
                </dgm:shape>
              </dgm:if>
              <dgm:if name="Name28" axis="followSib" ptType="node" func="cnt" op="equ" val="1">
                <dgm:shape xmlns:r="http://schemas.openxmlformats.org/officeDocument/2006/relationships" rot="180" type="blockArc" r:blip="">
                  <dgm:adjLst>
                    <dgm:adj idx="1" val="-64.2028"/>
                    <dgm:adj idx="2" val="64.5456"/>
                    <dgm:adj idx="3" val="0.0558"/>
                  </dgm:adjLst>
                </dgm:shape>
              </dgm:if>
              <dgm:if name="Name29" axis="followSib" ptType="node" func="cnt" op="equ" val="2">
                <dgm:shape xmlns:r="http://schemas.openxmlformats.org/officeDocument/2006/relationships" rot="180" type="blockArc" r:blip="">
                  <dgm:adjLst>
                    <dgm:adj idx="1" val="-67.8702"/>
                    <dgm:adj idx="2" val="68.6519"/>
                    <dgm:adj idx="3" val="0.0575"/>
                  </dgm:adjLst>
                </dgm:shape>
              </dgm:if>
              <dgm:else name="Name30">
                <dgm:shape xmlns:r="http://schemas.openxmlformats.org/officeDocument/2006/relationships" rot="180" type="blockArc" r:blip="">
                  <dgm:adjLst>
                    <dgm:adj idx="1" val="-84.8426"/>
                    <dgm:adj idx="2" val="84.8009"/>
                    <dgm:adj idx="3" val="0.0524"/>
                  </dgm:adjLst>
                </dgm:shape>
              </dgm:else>
            </dgm:choose>
          </dgm:else>
        </dgm:choose>
        <dgm:presOf/>
      </dgm:layoutNode>
      <dgm:layoutNode name="Image1" styleLbl="fgImgPlace1">
        <dgm:alg type="sp"/>
        <dgm:shape xmlns:r="http://schemas.openxmlformats.org/officeDocument/2006/relationships" type="ellipse" r:blip="" blipPhldr="1">
          <dgm:adjLst/>
        </dgm:shape>
        <dgm:presOf/>
      </dgm:layoutNode>
      <dgm:layoutNode name="Child1" styleLbl="revTx">
        <dgm:varLst>
          <dgm:chMax val="0"/>
          <dgm:chPref val="0"/>
          <dgm:bulletEnabled val="1"/>
        </dgm:varLst>
        <dgm:choose name="Name31">
          <dgm:if name="Name32" func="var" arg="dir" op="equ" val="norm">
            <dgm:alg type="tx">
              <dgm:param type="parTxLTRAlign" val="l"/>
              <dgm:param type="shpTxLTRAlignCh" val="l"/>
              <dgm:param type="parTxRTLAlign" val="l"/>
              <dgm:param type="shpTxRTLAlignCh" val="l"/>
              <dgm:param type="lnSpAfParP" val="10"/>
            </dgm:alg>
          </dgm:if>
          <dgm:else name="Name3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4" axis="ch ch" ptType="node node" st="1 2" cnt="1 1">
      <dgm:layoutNode name="Image2">
        <dgm:alg type="sp"/>
        <dgm:shape xmlns:r="http://schemas.openxmlformats.org/officeDocument/2006/relationships" r:blip="">
          <dgm:adjLst/>
        </dgm:shape>
        <dgm:presOf/>
        <dgm:constrLst/>
        <dgm:forEach name="Name35" ref="ImageRepeat"/>
      </dgm:layoutNode>
      <dgm:layoutNode name="Child2" styleLbl="revTx">
        <dgm:varLst>
          <dgm:chMax val="0"/>
          <dgm:chPref val="0"/>
          <dgm:bulletEnabled val="1"/>
        </dgm:varLst>
        <dgm:choose name="Name36">
          <dgm:if name="Name37" func="var" arg="dir" op="equ" val="norm">
            <dgm:alg type="tx">
              <dgm:param type="parTxLTRAlign" val="l"/>
              <dgm:param type="shpTxLTRAlignCh" val="l"/>
              <dgm:param type="parTxRTLAlign" val="l"/>
              <dgm:param type="shpTxRTLAlignCh" val="l"/>
              <dgm:param type="lnSpAfParP" val="10"/>
            </dgm:alg>
          </dgm:if>
          <dgm:else name="Name3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9" axis="ch ch" ptType="node node" st="1 3" cnt="1 1">
      <dgm:layoutNode name="Image3">
        <dgm:alg type="sp"/>
        <dgm:shape xmlns:r="http://schemas.openxmlformats.org/officeDocument/2006/relationships" r:blip="">
          <dgm:adjLst/>
        </dgm:shape>
        <dgm:presOf/>
        <dgm:constrLst/>
        <dgm:forEach name="Name40" ref="ImageRepeat"/>
      </dgm:layoutNode>
      <dgm:layoutNode name="Child3" styleLbl="revTx">
        <dgm:varLst>
          <dgm:chMax val="0"/>
          <dgm:chPref val="0"/>
          <dgm:bulletEnabled val="1"/>
        </dgm:varLst>
        <dgm:choose name="Name41">
          <dgm:if name="Name42" func="var" arg="dir" op="equ" val="norm">
            <dgm:alg type="tx">
              <dgm:param type="parTxLTRAlign" val="l"/>
              <dgm:param type="shpTxLTRAlignCh" val="l"/>
              <dgm:param type="parTxRTLAlign" val="l"/>
              <dgm:param type="shpTxRTLAlignCh" val="l"/>
              <dgm:param type="lnSpAfParP" val="10"/>
            </dgm:alg>
          </dgm:if>
          <dgm:else name="Name4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4" axis="ch ch" ptType="node node" st="1 4" cnt="1 1">
      <dgm:layoutNode name="Image4">
        <dgm:alg type="sp"/>
        <dgm:shape xmlns:r="http://schemas.openxmlformats.org/officeDocument/2006/relationships" r:blip="">
          <dgm:adjLst/>
        </dgm:shape>
        <dgm:presOf/>
        <dgm:constrLst/>
        <dgm:forEach name="Name45" ref="ImageRepeat"/>
      </dgm:layoutNode>
      <dgm:layoutNode name="Child4" styleLbl="revTx">
        <dgm:varLst>
          <dgm:chMax val="0"/>
          <dgm:chPref val="0"/>
          <dgm:bulletEnabled val="1"/>
        </dgm:varLst>
        <dgm:choose name="Name46">
          <dgm:if name="Name47" func="var" arg="dir" op="equ" val="norm">
            <dgm:alg type="tx">
              <dgm:param type="parTxLTRAlign" val="l"/>
              <dgm:param type="shpTxLTRAlignCh" val="l"/>
              <dgm:param type="parTxRTLAlign" val="l"/>
              <dgm:param type="shpTxRTLAlignCh" val="l"/>
              <dgm:param type="lnSpAfParP" val="10"/>
            </dgm:alg>
          </dgm:if>
          <dgm:else name="Name4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11/layout/RadialPictureList">
  <dgm:title val="Elenco di immagini radiale"/>
  <dgm:desc val="Mostra le relazioni con un'idea centrale. La forma di livello 1 contiene testo e tutte le forme di livello 2 contengono un'immagine con testo corrispondente. Supporta al massimo quattro immagini di livello 2.  Le immagini inutilizzate non vengono visualizzate, ma rimangono disponibili se si cambia layout. Risultati ottimali con piccole quantità di testo di livello 2."/>
  <dgm:catLst>
    <dgm:cat type="picture" pri="2500"/>
    <dgm:cat type="officeonline" pri="25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Lst>
      <dgm:cxnLst>
        <dgm:cxn modelId="1" srcId="0" destId="10" srcOrd="0" destOrd="0"/>
        <dgm:cxn modelId="2" srcId="10" destId="11" srcOrd="0" destOrd="0"/>
        <dgm:cxn modelId="3" srcId="10" destId="1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Lst>
      <dgm:cxnLst>
        <dgm:cxn modelId="1" srcId="0" destId="10" srcOrd="0" destOrd="0"/>
        <dgm:cxn modelId="2" srcId="10" destId="11" srcOrd="0" destOrd="0"/>
        <dgm:cxn modelId="3" srcId="10" destId="12" srcOrd="1" destOrd="0"/>
        <dgm:cxn modelId="4" srcId="10" destId="13" srcOrd="2" destOrd="0"/>
        <dgm:cxn modelId="5" srcId="10" destId="14" srcOrd="3" destOrd="0"/>
      </dgm:cxnLst>
      <dgm:bg/>
      <dgm:whole/>
    </dgm:dataModel>
  </dgm:clrData>
  <dgm:layoutNode name="Name0">
    <dgm:varLst>
      <dgm:chMax val="1"/>
      <dgm:chPref val="1"/>
      <dgm:dir/>
      <dgm:resizeHandles/>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l" for="ch" forName="Accent" refType="w" fact="0"/>
              <dgm:constr type="t" for="ch" forName="Accent" refType="h" fact="0"/>
              <dgm:constr type="w" for="ch" forName="Accent" refType="w" fact="0.6747"/>
              <dgm:constr type="h" for="ch" forName="Accent" refType="h"/>
              <dgm:constr type="l" for="ch" forName="Child1" refType="w" fact="0.76"/>
              <dgm:constr type="t" for="ch" forName="Child1" refType="h" fact="0.3739"/>
              <dgm:constr type="w" for="ch" forName="Child1" refType="w" fact="0.24"/>
              <dgm:constr type="h" for="ch" forName="Child1" refType="h" fact="0.255"/>
              <dgm:constr type="l" for="ch" forName="Parent" refType="w" fact="0.1726"/>
              <dgm:constr type="t" for="ch" forName="Parent" refType="h" fact="0.2646"/>
              <dgm:constr type="w" for="ch" forName="Parent" refType="w" fact="0.3347"/>
              <dgm:constr type="h" for="ch" forName="Parent" refType="h" fact="0.4759"/>
              <dgm:constr type="l" for="ch" forName="Image1" refType="w" fact="0.5661"/>
              <dgm:constr type="t" for="ch" forName="Image1" refType="h" fact="0.3744"/>
              <dgm:constr type="w" for="ch" forName="Image1" refType="w" fact="0.1793"/>
              <dgm:constr type="h" for="ch" forName="Image1" refType="h" fact="0.255"/>
            </dgm:constrLst>
          </dgm:if>
          <dgm:if name="Name6"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 refType="w" fact="0"/>
              <dgm:constr type="t" for="ch" forName="Accent" refType="h" fact="0"/>
              <dgm:constr type="w" for="ch" forName="Accent" refType="w" fact="0.6946"/>
              <dgm:constr type="h" for="ch" forName="Accent" refType="h"/>
              <dgm:constr type="l" for="ch" forName="Parent" refType="w" fact="0.1777"/>
              <dgm:constr type="t" for="ch" forName="Parent" refType="h" fact="0.2646"/>
              <dgm:constr type="w" for="ch" forName="Parent" refType="w" fact="0.3446"/>
              <dgm:constr type="h" for="ch" forName="Parent" refType="h" fact="0.4759"/>
              <dgm:constr type="l" for="ch" forName="Image1" refType="w" fact="0.5531"/>
              <dgm:constr type="t" for="ch" forName="Image1" refType="h" fact="0.1585"/>
              <dgm:constr type="w" for="ch" forName="Image1" refType="w" fact="0.1846"/>
              <dgm:constr type="h" for="ch" forName="Image1" refType="h" fact="0.255"/>
              <dgm:constr type="l" for="ch" forName="Image2" refType="w" fact="0.5531"/>
              <dgm:constr type="t" for="ch" forName="Image2" refType="h" fact="0.5624"/>
              <dgm:constr type="w" for="ch" forName="Image2" refType="w" fact="0.1846"/>
              <dgm:constr type="h" for="ch" forName="Image2" refType="h" fact="0.255"/>
              <dgm:constr type="l" for="ch" forName="Child1" refType="w" fact="0.7529"/>
              <dgm:constr type="t" for="ch" forName="Child1" refType="h" fact="0.1618"/>
              <dgm:constr type="w" for="ch" forName="Child1" refType="w" fact="0.2471"/>
              <dgm:constr type="h" for="ch" forName="Child1" refType="h" fact="0.2468"/>
              <dgm:constr type="l" for="ch" forName="Child2" refType="w" fact="0.7529"/>
              <dgm:constr type="t" for="ch" forName="Child2" refType="h" fact="0.5657"/>
              <dgm:constr type="w" for="ch" forName="Child2" refType="w" fact="0.2471"/>
              <dgm:constr type="h" for="ch" forName="Child2" refType="h" fact="0.2468"/>
            </dgm:constrLst>
          </dgm:if>
          <dgm:if name="Name7"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 refType="w" fact="0"/>
              <dgm:constr type="t" for="ch" forName="Accent" refType="h" fact="0"/>
              <dgm:constr type="w" for="ch" forName="Accent" refType="w" fact="0.6747"/>
              <dgm:constr type="h" for="ch" forName="Accent" refType="h"/>
              <dgm:constr type="l" for="ch" forName="Parent" refType="w" fact="0.1726"/>
              <dgm:constr type="t" for="ch" forName="Parent" refType="h" fact="0.2646"/>
              <dgm:constr type="w" for="ch" forName="Parent" refType="w" fact="0.3347"/>
              <dgm:constr type="h" for="ch" forName="Parent" refType="h" fact="0.4759"/>
              <dgm:constr type="l" for="ch" forName="Image1" refType="w" fact="0.4968"/>
              <dgm:constr type="t" for="ch" forName="Image1" refType="h" fact="0.0843"/>
              <dgm:constr type="w" for="ch" forName="Image1" refType="w" fact="0.1793"/>
              <dgm:constr type="h" for="ch" forName="Image1" refType="h" fact="0.255"/>
              <dgm:constr type="l" for="ch" forName="Image2" refType="w" fact="0.5661"/>
              <dgm:constr type="t" for="ch" forName="Image2" refType="h" fact="0.3744"/>
              <dgm:constr type="w" for="ch" forName="Image2" refType="w" fact="0.1793"/>
              <dgm:constr type="h" for="ch" forName="Image2" refType="h" fact="0.255"/>
              <dgm:constr type="l" for="ch" forName="Image3" refType="w" fact="0.4968"/>
              <dgm:constr type="t" for="ch" forName="Image3" refType="h" fact="0.6686"/>
              <dgm:constr type="w" for="ch" forName="Image3" refType="w" fact="0.1793"/>
              <dgm:constr type="h" for="ch" forName="Image3" refType="h" fact="0.255"/>
              <dgm:constr type="l" for="ch" forName="Child1" refType="w" fact="0.6897"/>
              <dgm:constr type="t" for="ch" forName="Child1" refType="h" fact="0.0884"/>
              <dgm:constr type="w" for="ch" forName="Child1" refType="w" fact="0.24"/>
              <dgm:constr type="h" for="ch" forName="Child1" refType="h" fact="0.2468"/>
              <dgm:constr type="l" for="ch" forName="Child2" refType="w" fact="0.76"/>
              <dgm:constr type="t" for="ch" forName="Child2" refType="h" fact="0.378"/>
              <dgm:constr type="w" for="ch" forName="Child2" refType="w" fact="0.24"/>
              <dgm:constr type="h" for="ch" forName="Child2" refType="h" fact="0.2468"/>
              <dgm:constr type="l" for="ch" forName="Child3" refType="w" fact="0.6897"/>
              <dgm:constr type="t" for="ch" forName="Child3" refType="h" fact="0.6738"/>
              <dgm:constr type="w" for="ch" forName="Child3" refType="w" fact="0.24"/>
              <dgm:constr type="h" for="ch" forName="Child3" refType="h" fact="0.2468"/>
            </dgm:constrLst>
          </dgm:if>
          <dgm:else name="Name8">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 refType="w" fact="0"/>
              <dgm:constr type="t" for="ch" forName="Accent" refType="h" fact="0.0361"/>
              <dgm:constr type="w" for="ch" forName="Accent" refType="w" fact="0.6865"/>
              <dgm:constr type="h" for="ch" forName="Accent" refType="h" fact="0.9197"/>
              <dgm:constr type="l" for="ch" forName="Parent" refType="w" fact="0.1756"/>
              <dgm:constr type="t" for="ch" forName="Parent" refType="h" fact="0.2795"/>
              <dgm:constr type="w" for="ch" forName="Parent" refType="w" fact="0.3406"/>
              <dgm:constr type="h" for="ch" forName="Parent" refType="h" fact="0.4377"/>
              <dgm:constr type="l" for="ch" forName="Image1" refType="w" fact="0.425"/>
              <dgm:constr type="t" for="ch" forName="Image1" refType="h" fact="0"/>
              <dgm:constr type="w" for="ch" forName="Image1" refType="w" fact="0.1825"/>
              <dgm:constr type="h" for="ch" forName="Image1" refType="h" fact="0.2345"/>
              <dgm:constr type="l" for="ch" forName="Image2" refType="w" fact="0.5598"/>
              <dgm:constr type="t" for="ch" forName="Image2" refType="h" fact="0.2184"/>
              <dgm:constr type="w" for="ch" forName="Image2" refType="w" fact="0.1825"/>
              <dgm:constr type="h" for="ch" forName="Image2" refType="h" fact="0.2345"/>
              <dgm:constr type="l" for="ch" forName="Image3" refType="w" fact="0.5591"/>
              <dgm:constr type="t" for="ch" forName="Image3" refType="h" fact="0.5395"/>
              <dgm:constr type="w" for="ch" forName="Image3" refType="w" fact="0.1825"/>
              <dgm:constr type="h" for="ch" forName="Image3" refType="h" fact="0.2345"/>
              <dgm:constr type="l" for="ch" forName="Image4" refType="w" fact="0.425"/>
              <dgm:constr type="t" for="ch" forName="Image4" refType="h" fact="0.7655"/>
              <dgm:constr type="w" for="ch" forName="Image4" refType="w" fact="0.1825"/>
              <dgm:constr type="h" for="ch" forName="Image4" refType="h" fact="0.2345"/>
              <dgm:constr type="l" for="ch" forName="Child1" refType="w" fact="0.6214"/>
              <dgm:constr type="t" for="ch" forName="Child1" refType="h" fact="0.003"/>
              <dgm:constr type="w" for="ch" forName="Child1" refType="w" fact="0.2443"/>
              <dgm:constr type="h" for="ch" forName="Child1" refType="h" fact="0.227"/>
              <dgm:constr type="l" for="ch" forName="Child2" refType="w" fact="0.7557"/>
              <dgm:constr type="t" for="ch" forName="Child2" refType="h" fact="0.2225"/>
              <dgm:constr type="w" for="ch" forName="Child2" refType="w" fact="0.2443"/>
              <dgm:constr type="h" for="ch" forName="Child2" refType="h" fact="0.227"/>
              <dgm:constr type="l" for="ch" forName="Child3" refType="w" fact="0.7557"/>
              <dgm:constr type="t" for="ch" forName="Child3" refType="h" fact="0.5433"/>
              <dgm:constr type="w" for="ch" forName="Child3" refType="w" fact="0.2443"/>
              <dgm:constr type="h" for="ch" forName="Child3" refType="h" fact="0.227"/>
              <dgm:constr type="l" for="ch" forName="Child4" refType="w" fact="0.6214"/>
              <dgm:constr type="t" for="ch" forName="Child4" refType="h" fact="0.7703"/>
              <dgm:constr type="w" for="ch" forName="Child4" refType="w" fact="0.2443"/>
              <dgm:constr type="h" for="ch" forName="Child4" refType="h" fact="0.227"/>
            </dgm:constrLst>
          </dgm:else>
        </dgm:choose>
      </dgm:if>
      <dgm:else name="Name9">
        <dgm:choose name="Name10">
          <dgm:if name="Name11"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2"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r" for="ch" forName="Accent" refType="w"/>
              <dgm:constr type="t" for="ch" forName="Accent" refType="h" fact="0"/>
              <dgm:constr type="w" for="ch" forName="Accent" refType="w" fact="0.6747"/>
              <dgm:constr type="h" for="ch" forName="Accent" refType="h"/>
              <dgm:constr type="r" for="ch" forName="Child1" refType="w" fact="0.24"/>
              <dgm:constr type="t" for="ch" forName="Child1" refType="h" fact="0.3739"/>
              <dgm:constr type="w" for="ch" forName="Child1" refType="w" fact="0.24"/>
              <dgm:constr type="h" for="ch" forName="Child1" refType="h" fact="0.255"/>
              <dgm:constr type="r" for="ch" forName="Parent" refType="w" fact="0.8274"/>
              <dgm:constr type="t" for="ch" forName="Parent" refType="h" fact="0.2646"/>
              <dgm:constr type="w" for="ch" forName="Parent" refType="w" fact="0.3347"/>
              <dgm:constr type="h" for="ch" forName="Parent" refType="h" fact="0.4759"/>
              <dgm:constr type="r" for="ch" forName="Image1" refType="w" fact="0.4339"/>
              <dgm:constr type="t" for="ch" forName="Image1" refType="h" fact="0.3744"/>
              <dgm:constr type="w" for="ch" forName="Image1" refType="w" fact="0.1793"/>
              <dgm:constr type="h" for="ch" forName="Image1" refType="h" fact="0.255"/>
            </dgm:constrLst>
          </dgm:if>
          <dgm:if name="Name13"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 refType="w"/>
              <dgm:constr type="t" for="ch" forName="Accent" refType="h" fact="0"/>
              <dgm:constr type="w" for="ch" forName="Accent" refType="w" fact="0.6946"/>
              <dgm:constr type="h" for="ch" forName="Accent" refType="h"/>
              <dgm:constr type="r" for="ch" forName="Parent" refType="w" fact="0.8223"/>
              <dgm:constr type="t" for="ch" forName="Parent" refType="h" fact="0.2646"/>
              <dgm:constr type="w" for="ch" forName="Parent" refType="w" fact="0.3446"/>
              <dgm:constr type="h" for="ch" forName="Parent" refType="h" fact="0.4759"/>
              <dgm:constr type="r" for="ch" forName="Image1" refType="w" fact="0.4469"/>
              <dgm:constr type="t" for="ch" forName="Image1" refType="h" fact="0.1585"/>
              <dgm:constr type="w" for="ch" forName="Image1" refType="w" fact="0.1846"/>
              <dgm:constr type="h" for="ch" forName="Image1" refType="h" fact="0.255"/>
              <dgm:constr type="r" for="ch" forName="Image2" refType="w" fact="0.4469"/>
              <dgm:constr type="t" for="ch" forName="Image2" refType="h" fact="0.5624"/>
              <dgm:constr type="w" for="ch" forName="Image2" refType="w" fact="0.1846"/>
              <dgm:constr type="h" for="ch" forName="Image2" refType="h" fact="0.255"/>
              <dgm:constr type="r" for="ch" forName="Child1" refType="w" fact="0.2471"/>
              <dgm:constr type="t" for="ch" forName="Child1" refType="h" fact="0.1618"/>
              <dgm:constr type="w" for="ch" forName="Child1" refType="w" fact="0.2471"/>
              <dgm:constr type="h" for="ch" forName="Child1" refType="h" fact="0.2468"/>
              <dgm:constr type="r" for="ch" forName="Child2" refType="w" fact="0.2471"/>
              <dgm:constr type="t" for="ch" forName="Child2" refType="h" fact="0.5657"/>
              <dgm:constr type="w" for="ch" forName="Child2" refType="w" fact="0.2471"/>
              <dgm:constr type="h" for="ch" forName="Child2" refType="h" fact="0.2468"/>
            </dgm:constrLst>
          </dgm:if>
          <dgm:if name="Name14"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 refType="w"/>
              <dgm:constr type="t" for="ch" forName="Accent" refType="h" fact="0"/>
              <dgm:constr type="w" for="ch" forName="Accent" refType="w" fact="0.6747"/>
              <dgm:constr type="h" for="ch" forName="Accent" refType="h"/>
              <dgm:constr type="r" for="ch" forName="Parent" refType="w" fact="0.8274"/>
              <dgm:constr type="t" for="ch" forName="Parent" refType="h" fact="0.2646"/>
              <dgm:constr type="w" for="ch" forName="Parent" refType="w" fact="0.3347"/>
              <dgm:constr type="h" for="ch" forName="Parent" refType="h" fact="0.4759"/>
              <dgm:constr type="r" for="ch" forName="Image1" refType="w" fact="0.5032"/>
              <dgm:constr type="t" for="ch" forName="Image1" refType="h" fact="0.0843"/>
              <dgm:constr type="w" for="ch" forName="Image1" refType="w" fact="0.1793"/>
              <dgm:constr type="h" for="ch" forName="Image1" refType="h" fact="0.255"/>
              <dgm:constr type="r" for="ch" forName="Image2" refType="w" fact="0.4339"/>
              <dgm:constr type="t" for="ch" forName="Image2" refType="h" fact="0.3744"/>
              <dgm:constr type="w" for="ch" forName="Image2" refType="w" fact="0.1793"/>
              <dgm:constr type="h" for="ch" forName="Image2" refType="h" fact="0.255"/>
              <dgm:constr type="r" for="ch" forName="Image3" refType="w" fact="0.5032"/>
              <dgm:constr type="t" for="ch" forName="Image3" refType="h" fact="0.6686"/>
              <dgm:constr type="w" for="ch" forName="Image3" refType="w" fact="0.1793"/>
              <dgm:constr type="h" for="ch" forName="Image3" refType="h" fact="0.255"/>
              <dgm:constr type="r" for="ch" forName="Child1" refType="w" fact="0.3103"/>
              <dgm:constr type="t" for="ch" forName="Child1" refType="h" fact="0.0884"/>
              <dgm:constr type="w" for="ch" forName="Child1" refType="w" fact="0.24"/>
              <dgm:constr type="h" for="ch" forName="Child1" refType="h" fact="0.2468"/>
              <dgm:constr type="r" for="ch" forName="Child2" refType="w" fact="0.24"/>
              <dgm:constr type="t" for="ch" forName="Child2" refType="h" fact="0.378"/>
              <dgm:constr type="w" for="ch" forName="Child2" refType="w" fact="0.24"/>
              <dgm:constr type="h" for="ch" forName="Child2" refType="h" fact="0.2468"/>
              <dgm:constr type="r" for="ch" forName="Child3" refType="w" fact="0.3103"/>
              <dgm:constr type="t" for="ch" forName="Child3" refType="h" fact="0.6738"/>
              <dgm:constr type="w" for="ch" forName="Child3" refType="w" fact="0.24"/>
              <dgm:constr type="h" for="ch" forName="Child3" refType="h" fact="0.2468"/>
            </dgm:constrLst>
          </dgm:if>
          <dgm:else name="Name15">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 refType="w"/>
              <dgm:constr type="t" for="ch" forName="Accent" refType="h" fact="0.0361"/>
              <dgm:constr type="w" for="ch" forName="Accent" refType="w" fact="0.6865"/>
              <dgm:constr type="h" for="ch" forName="Accent" refType="h" fact="0.9197"/>
              <dgm:constr type="r" for="ch" forName="Parent" refType="w" fact="0.8244"/>
              <dgm:constr type="t" for="ch" forName="Parent" refType="h" fact="0.2795"/>
              <dgm:constr type="w" for="ch" forName="Parent" refType="w" fact="0.3406"/>
              <dgm:constr type="h" for="ch" forName="Parent" refType="h" fact="0.4377"/>
              <dgm:constr type="r" for="ch" forName="Image1" refType="w" fact="0.575"/>
              <dgm:constr type="t" for="ch" forName="Image1" refType="h" fact="0"/>
              <dgm:constr type="w" for="ch" forName="Image1" refType="w" fact="0.1825"/>
              <dgm:constr type="h" for="ch" forName="Image1" refType="h" fact="0.2345"/>
              <dgm:constr type="r" for="ch" forName="Image2" refType="w" fact="0.4402"/>
              <dgm:constr type="t" for="ch" forName="Image2" refType="h" fact="0.2184"/>
              <dgm:constr type="w" for="ch" forName="Image2" refType="w" fact="0.1825"/>
              <dgm:constr type="h" for="ch" forName="Image2" refType="h" fact="0.2345"/>
              <dgm:constr type="r" for="ch" forName="Image3" refType="w" fact="0.4409"/>
              <dgm:constr type="t" for="ch" forName="Image3" refType="h" fact="0.5395"/>
              <dgm:constr type="w" for="ch" forName="Image3" refType="w" fact="0.1825"/>
              <dgm:constr type="h" for="ch" forName="Image3" refType="h" fact="0.2345"/>
              <dgm:constr type="r" for="ch" forName="Image4" refType="w" fact="0.575"/>
              <dgm:constr type="t" for="ch" forName="Image4" refType="h" fact="0.7655"/>
              <dgm:constr type="w" for="ch" forName="Image4" refType="w" fact="0.1825"/>
              <dgm:constr type="h" for="ch" forName="Image4" refType="h" fact="0.2345"/>
              <dgm:constr type="r" for="ch" forName="Child1" refType="w" fact="0.3786"/>
              <dgm:constr type="t" for="ch" forName="Child1" refType="h" fact="0.003"/>
              <dgm:constr type="w" for="ch" forName="Child1" refType="w" fact="0.2443"/>
              <dgm:constr type="h" for="ch" forName="Child1" refType="h" fact="0.227"/>
              <dgm:constr type="r" for="ch" forName="Child2" refType="w" fact="0.2443"/>
              <dgm:constr type="t" for="ch" forName="Child2" refType="h" fact="0.2225"/>
              <dgm:constr type="w" for="ch" forName="Child2" refType="w" fact="0.2443"/>
              <dgm:constr type="h" for="ch" forName="Child2" refType="h" fact="0.227"/>
              <dgm:constr type="r" for="ch" forName="Child3" refType="w" fact="0.2443"/>
              <dgm:constr type="t" for="ch" forName="Child3" refType="h" fact="0.5433"/>
              <dgm:constr type="w" for="ch" forName="Child3" refType="w" fact="0.2443"/>
              <dgm:constr type="h" for="ch" forName="Child3" refType="h" fact="0.227"/>
              <dgm:constr type="r" for="ch" forName="Child4" refType="w" fact="0.3786"/>
              <dgm:constr type="t" for="ch" forName="Child4" refType="h" fact="0.7703"/>
              <dgm:constr type="w" for="ch" forName="Child4" refType="w" fact="0.2443"/>
              <dgm:constr type="h" for="ch" forName="Child4" refType="h" fact="0.227"/>
            </dgm:constrLst>
          </dgm:else>
        </dgm:choose>
      </dgm:else>
    </dgm:choose>
    <dgm:forEach name="wrapper" axis="self" ptType="parTrans">
      <dgm:forEach name="ImageRepeat" axis="self">
        <dgm:layoutNode name="Image" styleLbl="fgImgPlace1">
          <dgm:alg type="sp"/>
          <dgm:shape xmlns:r="http://schemas.openxmlformats.org/officeDocument/2006/relationships" type="ellipse" r:blip="" blipPhldr="1">
            <dgm:adjLst/>
          </dgm:shape>
          <dgm:presOf/>
        </dgm:layoutNode>
      </dgm:forEach>
    </dgm:forEach>
    <dgm:forEach name="Name16" axis="ch" ptType="node" cnt="1">
      <dgm:layoutNode name="Parent" styleLbl="node1">
        <dgm:varLst>
          <dgm:chMax val="4"/>
          <dgm:chPref val="3"/>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7" axis="ch ch" ptType="node node" st="1 1" cnt="1 1">
      <dgm:layoutNode name="Accent" styleLbl="node1">
        <dgm:alg type="sp"/>
        <dgm:choose name="Name18">
          <dgm:if name="Name19" func="var" arg="dir" op="equ" val="norm">
            <dgm:choose name="Name20">
              <dgm:if name="Name21" axis="followSib" ptType="node" func="cnt" op="equ" val="0">
                <dgm:shape xmlns:r="http://schemas.openxmlformats.org/officeDocument/2006/relationships" type="blockArc" r:blip="">
                  <dgm:adjLst>
                    <dgm:adj idx="1" val="-49.0368"/>
                    <dgm:adj idx="2" val="49.4265"/>
                    <dgm:adj idx="3" val="0.0564"/>
                  </dgm:adjLst>
                </dgm:shape>
              </dgm:if>
              <dgm:if name="Name22" axis="followSib" ptType="node" func="cnt" op="equ" val="1">
                <dgm:shape xmlns:r="http://schemas.openxmlformats.org/officeDocument/2006/relationships" type="blockArc" r:blip="">
                  <dgm:adjLst>
                    <dgm:adj idx="1" val="-64.2028"/>
                    <dgm:adj idx="2" val="64.5456"/>
                    <dgm:adj idx="3" val="0.0558"/>
                  </dgm:adjLst>
                </dgm:shape>
              </dgm:if>
              <dgm:if name="Name23" axis="followSib" ptType="node" func="cnt" op="equ" val="2">
                <dgm:shape xmlns:r="http://schemas.openxmlformats.org/officeDocument/2006/relationships" type="blockArc" r:blip="">
                  <dgm:adjLst>
                    <dgm:adj idx="1" val="-67.8702"/>
                    <dgm:adj idx="2" val="68.6519"/>
                    <dgm:adj idx="3" val="0.0575"/>
                  </dgm:adjLst>
                </dgm:shape>
              </dgm:if>
              <dgm:else name="Name24">
                <dgm:shape xmlns:r="http://schemas.openxmlformats.org/officeDocument/2006/relationships" type="blockArc" r:blip="">
                  <dgm:adjLst>
                    <dgm:adj idx="1" val="-84.8426"/>
                    <dgm:adj idx="2" val="84.8009"/>
                    <dgm:adj idx="3" val="0.0524"/>
                  </dgm:adjLst>
                </dgm:shape>
              </dgm:else>
            </dgm:choose>
          </dgm:if>
          <dgm:else name="Name25">
            <dgm:choose name="Name26">
              <dgm:if name="Name27" axis="followSib" ptType="node" func="cnt" op="equ" val="0">
                <dgm:shape xmlns:r="http://schemas.openxmlformats.org/officeDocument/2006/relationships" rot="180" type="blockArc" r:blip="">
                  <dgm:adjLst>
                    <dgm:adj idx="1" val="-49.0368"/>
                    <dgm:adj idx="2" val="49.4265"/>
                    <dgm:adj idx="3" val="0.0564"/>
                  </dgm:adjLst>
                </dgm:shape>
              </dgm:if>
              <dgm:if name="Name28" axis="followSib" ptType="node" func="cnt" op="equ" val="1">
                <dgm:shape xmlns:r="http://schemas.openxmlformats.org/officeDocument/2006/relationships" rot="180" type="blockArc" r:blip="">
                  <dgm:adjLst>
                    <dgm:adj idx="1" val="-64.2028"/>
                    <dgm:adj idx="2" val="64.5456"/>
                    <dgm:adj idx="3" val="0.0558"/>
                  </dgm:adjLst>
                </dgm:shape>
              </dgm:if>
              <dgm:if name="Name29" axis="followSib" ptType="node" func="cnt" op="equ" val="2">
                <dgm:shape xmlns:r="http://schemas.openxmlformats.org/officeDocument/2006/relationships" rot="180" type="blockArc" r:blip="">
                  <dgm:adjLst>
                    <dgm:adj idx="1" val="-67.8702"/>
                    <dgm:adj idx="2" val="68.6519"/>
                    <dgm:adj idx="3" val="0.0575"/>
                  </dgm:adjLst>
                </dgm:shape>
              </dgm:if>
              <dgm:else name="Name30">
                <dgm:shape xmlns:r="http://schemas.openxmlformats.org/officeDocument/2006/relationships" rot="180" type="blockArc" r:blip="">
                  <dgm:adjLst>
                    <dgm:adj idx="1" val="-84.8426"/>
                    <dgm:adj idx="2" val="84.8009"/>
                    <dgm:adj idx="3" val="0.0524"/>
                  </dgm:adjLst>
                </dgm:shape>
              </dgm:else>
            </dgm:choose>
          </dgm:else>
        </dgm:choose>
        <dgm:presOf/>
      </dgm:layoutNode>
      <dgm:layoutNode name="Image1" styleLbl="fgImgPlace1">
        <dgm:alg type="sp"/>
        <dgm:shape xmlns:r="http://schemas.openxmlformats.org/officeDocument/2006/relationships" type="ellipse" r:blip="" blipPhldr="1">
          <dgm:adjLst/>
        </dgm:shape>
        <dgm:presOf/>
      </dgm:layoutNode>
      <dgm:layoutNode name="Child1" styleLbl="revTx">
        <dgm:varLst>
          <dgm:chMax val="0"/>
          <dgm:chPref val="0"/>
          <dgm:bulletEnabled val="1"/>
        </dgm:varLst>
        <dgm:choose name="Name31">
          <dgm:if name="Name32" func="var" arg="dir" op="equ" val="norm">
            <dgm:alg type="tx">
              <dgm:param type="parTxLTRAlign" val="l"/>
              <dgm:param type="shpTxLTRAlignCh" val="l"/>
              <dgm:param type="parTxRTLAlign" val="l"/>
              <dgm:param type="shpTxRTLAlignCh" val="l"/>
              <dgm:param type="lnSpAfParP" val="10"/>
            </dgm:alg>
          </dgm:if>
          <dgm:else name="Name3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4" axis="ch ch" ptType="node node" st="1 2" cnt="1 1">
      <dgm:layoutNode name="Image2">
        <dgm:alg type="sp"/>
        <dgm:shape xmlns:r="http://schemas.openxmlformats.org/officeDocument/2006/relationships" r:blip="">
          <dgm:adjLst/>
        </dgm:shape>
        <dgm:presOf/>
        <dgm:constrLst/>
        <dgm:forEach name="Name35" ref="ImageRepeat"/>
      </dgm:layoutNode>
      <dgm:layoutNode name="Child2" styleLbl="revTx">
        <dgm:varLst>
          <dgm:chMax val="0"/>
          <dgm:chPref val="0"/>
          <dgm:bulletEnabled val="1"/>
        </dgm:varLst>
        <dgm:choose name="Name36">
          <dgm:if name="Name37" func="var" arg="dir" op="equ" val="norm">
            <dgm:alg type="tx">
              <dgm:param type="parTxLTRAlign" val="l"/>
              <dgm:param type="shpTxLTRAlignCh" val="l"/>
              <dgm:param type="parTxRTLAlign" val="l"/>
              <dgm:param type="shpTxRTLAlignCh" val="l"/>
              <dgm:param type="lnSpAfParP" val="10"/>
            </dgm:alg>
          </dgm:if>
          <dgm:else name="Name3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9" axis="ch ch" ptType="node node" st="1 3" cnt="1 1">
      <dgm:layoutNode name="Image3">
        <dgm:alg type="sp"/>
        <dgm:shape xmlns:r="http://schemas.openxmlformats.org/officeDocument/2006/relationships" r:blip="">
          <dgm:adjLst/>
        </dgm:shape>
        <dgm:presOf/>
        <dgm:constrLst/>
        <dgm:forEach name="Name40" ref="ImageRepeat"/>
      </dgm:layoutNode>
      <dgm:layoutNode name="Child3" styleLbl="revTx">
        <dgm:varLst>
          <dgm:chMax val="0"/>
          <dgm:chPref val="0"/>
          <dgm:bulletEnabled val="1"/>
        </dgm:varLst>
        <dgm:choose name="Name41">
          <dgm:if name="Name42" func="var" arg="dir" op="equ" val="norm">
            <dgm:alg type="tx">
              <dgm:param type="parTxLTRAlign" val="l"/>
              <dgm:param type="shpTxLTRAlignCh" val="l"/>
              <dgm:param type="parTxRTLAlign" val="l"/>
              <dgm:param type="shpTxRTLAlignCh" val="l"/>
              <dgm:param type="lnSpAfParP" val="10"/>
            </dgm:alg>
          </dgm:if>
          <dgm:else name="Name4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4" axis="ch ch" ptType="node node" st="1 4" cnt="1 1">
      <dgm:layoutNode name="Image4">
        <dgm:alg type="sp"/>
        <dgm:shape xmlns:r="http://schemas.openxmlformats.org/officeDocument/2006/relationships" r:blip="">
          <dgm:adjLst/>
        </dgm:shape>
        <dgm:presOf/>
        <dgm:constrLst/>
        <dgm:forEach name="Name45" ref="ImageRepeat"/>
      </dgm:layoutNode>
      <dgm:layoutNode name="Child4" styleLbl="revTx">
        <dgm:varLst>
          <dgm:chMax val="0"/>
          <dgm:chPref val="0"/>
          <dgm:bulletEnabled val="1"/>
        </dgm:varLst>
        <dgm:choose name="Name46">
          <dgm:if name="Name47" func="var" arg="dir" op="equ" val="norm">
            <dgm:alg type="tx">
              <dgm:param type="parTxLTRAlign" val="l"/>
              <dgm:param type="shpTxLTRAlignCh" val="l"/>
              <dgm:param type="parTxRTLAlign" val="l"/>
              <dgm:param type="shpTxRTLAlignCh" val="l"/>
              <dgm:param type="lnSpAfParP" val="10"/>
            </dgm:alg>
          </dgm:if>
          <dgm:else name="Name4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11/layout/RadialPictureList">
  <dgm:title val="Elenco di immagini radiale"/>
  <dgm:desc val="Mostra le relazioni con un'idea centrale. La forma di livello 1 contiene testo e tutte le forme di livello 2 contengono un'immagine con testo corrispondente. Supporta al massimo quattro immagini di livello 2.  Le immagini inutilizzate non vengono visualizzate, ma rimangono disponibili se si cambia layout. Risultati ottimali con piccole quantità di testo di livello 2."/>
  <dgm:catLst>
    <dgm:cat type="picture" pri="2500"/>
    <dgm:cat type="officeonline" pri="25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Lst>
      <dgm:cxnLst>
        <dgm:cxn modelId="1" srcId="0" destId="10" srcOrd="0" destOrd="0"/>
        <dgm:cxn modelId="2" srcId="10" destId="11" srcOrd="0" destOrd="0"/>
        <dgm:cxn modelId="3" srcId="10" destId="1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Lst>
      <dgm:cxnLst>
        <dgm:cxn modelId="1" srcId="0" destId="10" srcOrd="0" destOrd="0"/>
        <dgm:cxn modelId="2" srcId="10" destId="11" srcOrd="0" destOrd="0"/>
        <dgm:cxn modelId="3" srcId="10" destId="12" srcOrd="1" destOrd="0"/>
        <dgm:cxn modelId="4" srcId="10" destId="13" srcOrd="2" destOrd="0"/>
        <dgm:cxn modelId="5" srcId="10" destId="14" srcOrd="3" destOrd="0"/>
      </dgm:cxnLst>
      <dgm:bg/>
      <dgm:whole/>
    </dgm:dataModel>
  </dgm:clrData>
  <dgm:layoutNode name="Name0">
    <dgm:varLst>
      <dgm:chMax val="1"/>
      <dgm:chPref val="1"/>
      <dgm:dir/>
      <dgm:resizeHandles/>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l" for="ch" forName="Accent" refType="w" fact="0"/>
              <dgm:constr type="t" for="ch" forName="Accent" refType="h" fact="0"/>
              <dgm:constr type="w" for="ch" forName="Accent" refType="w" fact="0.6747"/>
              <dgm:constr type="h" for="ch" forName="Accent" refType="h"/>
              <dgm:constr type="l" for="ch" forName="Child1" refType="w" fact="0.76"/>
              <dgm:constr type="t" for="ch" forName="Child1" refType="h" fact="0.3739"/>
              <dgm:constr type="w" for="ch" forName="Child1" refType="w" fact="0.24"/>
              <dgm:constr type="h" for="ch" forName="Child1" refType="h" fact="0.255"/>
              <dgm:constr type="l" for="ch" forName="Parent" refType="w" fact="0.1726"/>
              <dgm:constr type="t" for="ch" forName="Parent" refType="h" fact="0.2646"/>
              <dgm:constr type="w" for="ch" forName="Parent" refType="w" fact="0.3347"/>
              <dgm:constr type="h" for="ch" forName="Parent" refType="h" fact="0.4759"/>
              <dgm:constr type="l" for="ch" forName="Image1" refType="w" fact="0.5661"/>
              <dgm:constr type="t" for="ch" forName="Image1" refType="h" fact="0.3744"/>
              <dgm:constr type="w" for="ch" forName="Image1" refType="w" fact="0.1793"/>
              <dgm:constr type="h" for="ch" forName="Image1" refType="h" fact="0.255"/>
            </dgm:constrLst>
          </dgm:if>
          <dgm:if name="Name6"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 refType="w" fact="0"/>
              <dgm:constr type="t" for="ch" forName="Accent" refType="h" fact="0"/>
              <dgm:constr type="w" for="ch" forName="Accent" refType="w" fact="0.6946"/>
              <dgm:constr type="h" for="ch" forName="Accent" refType="h"/>
              <dgm:constr type="l" for="ch" forName="Parent" refType="w" fact="0.1777"/>
              <dgm:constr type="t" for="ch" forName="Parent" refType="h" fact="0.2646"/>
              <dgm:constr type="w" for="ch" forName="Parent" refType="w" fact="0.3446"/>
              <dgm:constr type="h" for="ch" forName="Parent" refType="h" fact="0.4759"/>
              <dgm:constr type="l" for="ch" forName="Image1" refType="w" fact="0.5531"/>
              <dgm:constr type="t" for="ch" forName="Image1" refType="h" fact="0.1585"/>
              <dgm:constr type="w" for="ch" forName="Image1" refType="w" fact="0.1846"/>
              <dgm:constr type="h" for="ch" forName="Image1" refType="h" fact="0.255"/>
              <dgm:constr type="l" for="ch" forName="Image2" refType="w" fact="0.5531"/>
              <dgm:constr type="t" for="ch" forName="Image2" refType="h" fact="0.5624"/>
              <dgm:constr type="w" for="ch" forName="Image2" refType="w" fact="0.1846"/>
              <dgm:constr type="h" for="ch" forName="Image2" refType="h" fact="0.255"/>
              <dgm:constr type="l" for="ch" forName="Child1" refType="w" fact="0.7529"/>
              <dgm:constr type="t" for="ch" forName="Child1" refType="h" fact="0.1618"/>
              <dgm:constr type="w" for="ch" forName="Child1" refType="w" fact="0.2471"/>
              <dgm:constr type="h" for="ch" forName="Child1" refType="h" fact="0.2468"/>
              <dgm:constr type="l" for="ch" forName="Child2" refType="w" fact="0.7529"/>
              <dgm:constr type="t" for="ch" forName="Child2" refType="h" fact="0.5657"/>
              <dgm:constr type="w" for="ch" forName="Child2" refType="w" fact="0.2471"/>
              <dgm:constr type="h" for="ch" forName="Child2" refType="h" fact="0.2468"/>
            </dgm:constrLst>
          </dgm:if>
          <dgm:if name="Name7"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 refType="w" fact="0"/>
              <dgm:constr type="t" for="ch" forName="Accent" refType="h" fact="0"/>
              <dgm:constr type="w" for="ch" forName="Accent" refType="w" fact="0.6747"/>
              <dgm:constr type="h" for="ch" forName="Accent" refType="h"/>
              <dgm:constr type="l" for="ch" forName="Parent" refType="w" fact="0.1726"/>
              <dgm:constr type="t" for="ch" forName="Parent" refType="h" fact="0.2646"/>
              <dgm:constr type="w" for="ch" forName="Parent" refType="w" fact="0.3347"/>
              <dgm:constr type="h" for="ch" forName="Parent" refType="h" fact="0.4759"/>
              <dgm:constr type="l" for="ch" forName="Image1" refType="w" fact="0.4968"/>
              <dgm:constr type="t" for="ch" forName="Image1" refType="h" fact="0.0843"/>
              <dgm:constr type="w" for="ch" forName="Image1" refType="w" fact="0.1793"/>
              <dgm:constr type="h" for="ch" forName="Image1" refType="h" fact="0.255"/>
              <dgm:constr type="l" for="ch" forName="Image2" refType="w" fact="0.5661"/>
              <dgm:constr type="t" for="ch" forName="Image2" refType="h" fact="0.3744"/>
              <dgm:constr type="w" for="ch" forName="Image2" refType="w" fact="0.1793"/>
              <dgm:constr type="h" for="ch" forName="Image2" refType="h" fact="0.255"/>
              <dgm:constr type="l" for="ch" forName="Image3" refType="w" fact="0.4968"/>
              <dgm:constr type="t" for="ch" forName="Image3" refType="h" fact="0.6686"/>
              <dgm:constr type="w" for="ch" forName="Image3" refType="w" fact="0.1793"/>
              <dgm:constr type="h" for="ch" forName="Image3" refType="h" fact="0.255"/>
              <dgm:constr type="l" for="ch" forName="Child1" refType="w" fact="0.6897"/>
              <dgm:constr type="t" for="ch" forName="Child1" refType="h" fact="0.0884"/>
              <dgm:constr type="w" for="ch" forName="Child1" refType="w" fact="0.24"/>
              <dgm:constr type="h" for="ch" forName="Child1" refType="h" fact="0.2468"/>
              <dgm:constr type="l" for="ch" forName="Child2" refType="w" fact="0.76"/>
              <dgm:constr type="t" for="ch" forName="Child2" refType="h" fact="0.378"/>
              <dgm:constr type="w" for="ch" forName="Child2" refType="w" fact="0.24"/>
              <dgm:constr type="h" for="ch" forName="Child2" refType="h" fact="0.2468"/>
              <dgm:constr type="l" for="ch" forName="Child3" refType="w" fact="0.6897"/>
              <dgm:constr type="t" for="ch" forName="Child3" refType="h" fact="0.6738"/>
              <dgm:constr type="w" for="ch" forName="Child3" refType="w" fact="0.24"/>
              <dgm:constr type="h" for="ch" forName="Child3" refType="h" fact="0.2468"/>
            </dgm:constrLst>
          </dgm:if>
          <dgm:else name="Name8">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 refType="w" fact="0"/>
              <dgm:constr type="t" for="ch" forName="Accent" refType="h" fact="0.0361"/>
              <dgm:constr type="w" for="ch" forName="Accent" refType="w" fact="0.6865"/>
              <dgm:constr type="h" for="ch" forName="Accent" refType="h" fact="0.9197"/>
              <dgm:constr type="l" for="ch" forName="Parent" refType="w" fact="0.1756"/>
              <dgm:constr type="t" for="ch" forName="Parent" refType="h" fact="0.2795"/>
              <dgm:constr type="w" for="ch" forName="Parent" refType="w" fact="0.3406"/>
              <dgm:constr type="h" for="ch" forName="Parent" refType="h" fact="0.4377"/>
              <dgm:constr type="l" for="ch" forName="Image1" refType="w" fact="0.425"/>
              <dgm:constr type="t" for="ch" forName="Image1" refType="h" fact="0"/>
              <dgm:constr type="w" for="ch" forName="Image1" refType="w" fact="0.1825"/>
              <dgm:constr type="h" for="ch" forName="Image1" refType="h" fact="0.2345"/>
              <dgm:constr type="l" for="ch" forName="Image2" refType="w" fact="0.5598"/>
              <dgm:constr type="t" for="ch" forName="Image2" refType="h" fact="0.2184"/>
              <dgm:constr type="w" for="ch" forName="Image2" refType="w" fact="0.1825"/>
              <dgm:constr type="h" for="ch" forName="Image2" refType="h" fact="0.2345"/>
              <dgm:constr type="l" for="ch" forName="Image3" refType="w" fact="0.5591"/>
              <dgm:constr type="t" for="ch" forName="Image3" refType="h" fact="0.5395"/>
              <dgm:constr type="w" for="ch" forName="Image3" refType="w" fact="0.1825"/>
              <dgm:constr type="h" for="ch" forName="Image3" refType="h" fact="0.2345"/>
              <dgm:constr type="l" for="ch" forName="Image4" refType="w" fact="0.425"/>
              <dgm:constr type="t" for="ch" forName="Image4" refType="h" fact="0.7655"/>
              <dgm:constr type="w" for="ch" forName="Image4" refType="w" fact="0.1825"/>
              <dgm:constr type="h" for="ch" forName="Image4" refType="h" fact="0.2345"/>
              <dgm:constr type="l" for="ch" forName="Child1" refType="w" fact="0.6214"/>
              <dgm:constr type="t" for="ch" forName="Child1" refType="h" fact="0.003"/>
              <dgm:constr type="w" for="ch" forName="Child1" refType="w" fact="0.2443"/>
              <dgm:constr type="h" for="ch" forName="Child1" refType="h" fact="0.227"/>
              <dgm:constr type="l" for="ch" forName="Child2" refType="w" fact="0.7557"/>
              <dgm:constr type="t" for="ch" forName="Child2" refType="h" fact="0.2225"/>
              <dgm:constr type="w" for="ch" forName="Child2" refType="w" fact="0.2443"/>
              <dgm:constr type="h" for="ch" forName="Child2" refType="h" fact="0.227"/>
              <dgm:constr type="l" for="ch" forName="Child3" refType="w" fact="0.7557"/>
              <dgm:constr type="t" for="ch" forName="Child3" refType="h" fact="0.5433"/>
              <dgm:constr type="w" for="ch" forName="Child3" refType="w" fact="0.2443"/>
              <dgm:constr type="h" for="ch" forName="Child3" refType="h" fact="0.227"/>
              <dgm:constr type="l" for="ch" forName="Child4" refType="w" fact="0.6214"/>
              <dgm:constr type="t" for="ch" forName="Child4" refType="h" fact="0.7703"/>
              <dgm:constr type="w" for="ch" forName="Child4" refType="w" fact="0.2443"/>
              <dgm:constr type="h" for="ch" forName="Child4" refType="h" fact="0.227"/>
            </dgm:constrLst>
          </dgm:else>
        </dgm:choose>
      </dgm:if>
      <dgm:else name="Name9">
        <dgm:choose name="Name10">
          <dgm:if name="Name11"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2"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r" for="ch" forName="Accent" refType="w"/>
              <dgm:constr type="t" for="ch" forName="Accent" refType="h" fact="0"/>
              <dgm:constr type="w" for="ch" forName="Accent" refType="w" fact="0.6747"/>
              <dgm:constr type="h" for="ch" forName="Accent" refType="h"/>
              <dgm:constr type="r" for="ch" forName="Child1" refType="w" fact="0.24"/>
              <dgm:constr type="t" for="ch" forName="Child1" refType="h" fact="0.3739"/>
              <dgm:constr type="w" for="ch" forName="Child1" refType="w" fact="0.24"/>
              <dgm:constr type="h" for="ch" forName="Child1" refType="h" fact="0.255"/>
              <dgm:constr type="r" for="ch" forName="Parent" refType="w" fact="0.8274"/>
              <dgm:constr type="t" for="ch" forName="Parent" refType="h" fact="0.2646"/>
              <dgm:constr type="w" for="ch" forName="Parent" refType="w" fact="0.3347"/>
              <dgm:constr type="h" for="ch" forName="Parent" refType="h" fact="0.4759"/>
              <dgm:constr type="r" for="ch" forName="Image1" refType="w" fact="0.4339"/>
              <dgm:constr type="t" for="ch" forName="Image1" refType="h" fact="0.3744"/>
              <dgm:constr type="w" for="ch" forName="Image1" refType="w" fact="0.1793"/>
              <dgm:constr type="h" for="ch" forName="Image1" refType="h" fact="0.255"/>
            </dgm:constrLst>
          </dgm:if>
          <dgm:if name="Name13"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 refType="w"/>
              <dgm:constr type="t" for="ch" forName="Accent" refType="h" fact="0"/>
              <dgm:constr type="w" for="ch" forName="Accent" refType="w" fact="0.6946"/>
              <dgm:constr type="h" for="ch" forName="Accent" refType="h"/>
              <dgm:constr type="r" for="ch" forName="Parent" refType="w" fact="0.8223"/>
              <dgm:constr type="t" for="ch" forName="Parent" refType="h" fact="0.2646"/>
              <dgm:constr type="w" for="ch" forName="Parent" refType="w" fact="0.3446"/>
              <dgm:constr type="h" for="ch" forName="Parent" refType="h" fact="0.4759"/>
              <dgm:constr type="r" for="ch" forName="Image1" refType="w" fact="0.4469"/>
              <dgm:constr type="t" for="ch" forName="Image1" refType="h" fact="0.1585"/>
              <dgm:constr type="w" for="ch" forName="Image1" refType="w" fact="0.1846"/>
              <dgm:constr type="h" for="ch" forName="Image1" refType="h" fact="0.255"/>
              <dgm:constr type="r" for="ch" forName="Image2" refType="w" fact="0.4469"/>
              <dgm:constr type="t" for="ch" forName="Image2" refType="h" fact="0.5624"/>
              <dgm:constr type="w" for="ch" forName="Image2" refType="w" fact="0.1846"/>
              <dgm:constr type="h" for="ch" forName="Image2" refType="h" fact="0.255"/>
              <dgm:constr type="r" for="ch" forName="Child1" refType="w" fact="0.2471"/>
              <dgm:constr type="t" for="ch" forName="Child1" refType="h" fact="0.1618"/>
              <dgm:constr type="w" for="ch" forName="Child1" refType="w" fact="0.2471"/>
              <dgm:constr type="h" for="ch" forName="Child1" refType="h" fact="0.2468"/>
              <dgm:constr type="r" for="ch" forName="Child2" refType="w" fact="0.2471"/>
              <dgm:constr type="t" for="ch" forName="Child2" refType="h" fact="0.5657"/>
              <dgm:constr type="w" for="ch" forName="Child2" refType="w" fact="0.2471"/>
              <dgm:constr type="h" for="ch" forName="Child2" refType="h" fact="0.2468"/>
            </dgm:constrLst>
          </dgm:if>
          <dgm:if name="Name14"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 refType="w"/>
              <dgm:constr type="t" for="ch" forName="Accent" refType="h" fact="0"/>
              <dgm:constr type="w" for="ch" forName="Accent" refType="w" fact="0.6747"/>
              <dgm:constr type="h" for="ch" forName="Accent" refType="h"/>
              <dgm:constr type="r" for="ch" forName="Parent" refType="w" fact="0.8274"/>
              <dgm:constr type="t" for="ch" forName="Parent" refType="h" fact="0.2646"/>
              <dgm:constr type="w" for="ch" forName="Parent" refType="w" fact="0.3347"/>
              <dgm:constr type="h" for="ch" forName="Parent" refType="h" fact="0.4759"/>
              <dgm:constr type="r" for="ch" forName="Image1" refType="w" fact="0.5032"/>
              <dgm:constr type="t" for="ch" forName="Image1" refType="h" fact="0.0843"/>
              <dgm:constr type="w" for="ch" forName="Image1" refType="w" fact="0.1793"/>
              <dgm:constr type="h" for="ch" forName="Image1" refType="h" fact="0.255"/>
              <dgm:constr type="r" for="ch" forName="Image2" refType="w" fact="0.4339"/>
              <dgm:constr type="t" for="ch" forName="Image2" refType="h" fact="0.3744"/>
              <dgm:constr type="w" for="ch" forName="Image2" refType="w" fact="0.1793"/>
              <dgm:constr type="h" for="ch" forName="Image2" refType="h" fact="0.255"/>
              <dgm:constr type="r" for="ch" forName="Image3" refType="w" fact="0.5032"/>
              <dgm:constr type="t" for="ch" forName="Image3" refType="h" fact="0.6686"/>
              <dgm:constr type="w" for="ch" forName="Image3" refType="w" fact="0.1793"/>
              <dgm:constr type="h" for="ch" forName="Image3" refType="h" fact="0.255"/>
              <dgm:constr type="r" for="ch" forName="Child1" refType="w" fact="0.3103"/>
              <dgm:constr type="t" for="ch" forName="Child1" refType="h" fact="0.0884"/>
              <dgm:constr type="w" for="ch" forName="Child1" refType="w" fact="0.24"/>
              <dgm:constr type="h" for="ch" forName="Child1" refType="h" fact="0.2468"/>
              <dgm:constr type="r" for="ch" forName="Child2" refType="w" fact="0.24"/>
              <dgm:constr type="t" for="ch" forName="Child2" refType="h" fact="0.378"/>
              <dgm:constr type="w" for="ch" forName="Child2" refType="w" fact="0.24"/>
              <dgm:constr type="h" for="ch" forName="Child2" refType="h" fact="0.2468"/>
              <dgm:constr type="r" for="ch" forName="Child3" refType="w" fact="0.3103"/>
              <dgm:constr type="t" for="ch" forName="Child3" refType="h" fact="0.6738"/>
              <dgm:constr type="w" for="ch" forName="Child3" refType="w" fact="0.24"/>
              <dgm:constr type="h" for="ch" forName="Child3" refType="h" fact="0.2468"/>
            </dgm:constrLst>
          </dgm:if>
          <dgm:else name="Name15">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 refType="w"/>
              <dgm:constr type="t" for="ch" forName="Accent" refType="h" fact="0.0361"/>
              <dgm:constr type="w" for="ch" forName="Accent" refType="w" fact="0.6865"/>
              <dgm:constr type="h" for="ch" forName="Accent" refType="h" fact="0.9197"/>
              <dgm:constr type="r" for="ch" forName="Parent" refType="w" fact="0.8244"/>
              <dgm:constr type="t" for="ch" forName="Parent" refType="h" fact="0.2795"/>
              <dgm:constr type="w" for="ch" forName="Parent" refType="w" fact="0.3406"/>
              <dgm:constr type="h" for="ch" forName="Parent" refType="h" fact="0.4377"/>
              <dgm:constr type="r" for="ch" forName="Image1" refType="w" fact="0.575"/>
              <dgm:constr type="t" for="ch" forName="Image1" refType="h" fact="0"/>
              <dgm:constr type="w" for="ch" forName="Image1" refType="w" fact="0.1825"/>
              <dgm:constr type="h" for="ch" forName="Image1" refType="h" fact="0.2345"/>
              <dgm:constr type="r" for="ch" forName="Image2" refType="w" fact="0.4402"/>
              <dgm:constr type="t" for="ch" forName="Image2" refType="h" fact="0.2184"/>
              <dgm:constr type="w" for="ch" forName="Image2" refType="w" fact="0.1825"/>
              <dgm:constr type="h" for="ch" forName="Image2" refType="h" fact="0.2345"/>
              <dgm:constr type="r" for="ch" forName="Image3" refType="w" fact="0.4409"/>
              <dgm:constr type="t" for="ch" forName="Image3" refType="h" fact="0.5395"/>
              <dgm:constr type="w" for="ch" forName="Image3" refType="w" fact="0.1825"/>
              <dgm:constr type="h" for="ch" forName="Image3" refType="h" fact="0.2345"/>
              <dgm:constr type="r" for="ch" forName="Image4" refType="w" fact="0.575"/>
              <dgm:constr type="t" for="ch" forName="Image4" refType="h" fact="0.7655"/>
              <dgm:constr type="w" for="ch" forName="Image4" refType="w" fact="0.1825"/>
              <dgm:constr type="h" for="ch" forName="Image4" refType="h" fact="0.2345"/>
              <dgm:constr type="r" for="ch" forName="Child1" refType="w" fact="0.3786"/>
              <dgm:constr type="t" for="ch" forName="Child1" refType="h" fact="0.003"/>
              <dgm:constr type="w" for="ch" forName="Child1" refType="w" fact="0.2443"/>
              <dgm:constr type="h" for="ch" forName="Child1" refType="h" fact="0.227"/>
              <dgm:constr type="r" for="ch" forName="Child2" refType="w" fact="0.2443"/>
              <dgm:constr type="t" for="ch" forName="Child2" refType="h" fact="0.2225"/>
              <dgm:constr type="w" for="ch" forName="Child2" refType="w" fact="0.2443"/>
              <dgm:constr type="h" for="ch" forName="Child2" refType="h" fact="0.227"/>
              <dgm:constr type="r" for="ch" forName="Child3" refType="w" fact="0.2443"/>
              <dgm:constr type="t" for="ch" forName="Child3" refType="h" fact="0.5433"/>
              <dgm:constr type="w" for="ch" forName="Child3" refType="w" fact="0.2443"/>
              <dgm:constr type="h" for="ch" forName="Child3" refType="h" fact="0.227"/>
              <dgm:constr type="r" for="ch" forName="Child4" refType="w" fact="0.3786"/>
              <dgm:constr type="t" for="ch" forName="Child4" refType="h" fact="0.7703"/>
              <dgm:constr type="w" for="ch" forName="Child4" refType="w" fact="0.2443"/>
              <dgm:constr type="h" for="ch" forName="Child4" refType="h" fact="0.227"/>
            </dgm:constrLst>
          </dgm:else>
        </dgm:choose>
      </dgm:else>
    </dgm:choose>
    <dgm:forEach name="wrapper" axis="self" ptType="parTrans">
      <dgm:forEach name="ImageRepeat" axis="self">
        <dgm:layoutNode name="Image" styleLbl="fgImgPlace1">
          <dgm:alg type="sp"/>
          <dgm:shape xmlns:r="http://schemas.openxmlformats.org/officeDocument/2006/relationships" type="ellipse" r:blip="" blipPhldr="1">
            <dgm:adjLst/>
          </dgm:shape>
          <dgm:presOf/>
        </dgm:layoutNode>
      </dgm:forEach>
    </dgm:forEach>
    <dgm:forEach name="Name16" axis="ch" ptType="node" cnt="1">
      <dgm:layoutNode name="Parent" styleLbl="node1">
        <dgm:varLst>
          <dgm:chMax val="4"/>
          <dgm:chPref val="3"/>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7" axis="ch ch" ptType="node node" st="1 1" cnt="1 1">
      <dgm:layoutNode name="Accent" styleLbl="node1">
        <dgm:alg type="sp"/>
        <dgm:choose name="Name18">
          <dgm:if name="Name19" func="var" arg="dir" op="equ" val="norm">
            <dgm:choose name="Name20">
              <dgm:if name="Name21" axis="followSib" ptType="node" func="cnt" op="equ" val="0">
                <dgm:shape xmlns:r="http://schemas.openxmlformats.org/officeDocument/2006/relationships" type="blockArc" r:blip="">
                  <dgm:adjLst>
                    <dgm:adj idx="1" val="-49.0368"/>
                    <dgm:adj idx="2" val="49.4265"/>
                    <dgm:adj idx="3" val="0.0564"/>
                  </dgm:adjLst>
                </dgm:shape>
              </dgm:if>
              <dgm:if name="Name22" axis="followSib" ptType="node" func="cnt" op="equ" val="1">
                <dgm:shape xmlns:r="http://schemas.openxmlformats.org/officeDocument/2006/relationships" type="blockArc" r:blip="">
                  <dgm:adjLst>
                    <dgm:adj idx="1" val="-64.2028"/>
                    <dgm:adj idx="2" val="64.5456"/>
                    <dgm:adj idx="3" val="0.0558"/>
                  </dgm:adjLst>
                </dgm:shape>
              </dgm:if>
              <dgm:if name="Name23" axis="followSib" ptType="node" func="cnt" op="equ" val="2">
                <dgm:shape xmlns:r="http://schemas.openxmlformats.org/officeDocument/2006/relationships" type="blockArc" r:blip="">
                  <dgm:adjLst>
                    <dgm:adj idx="1" val="-67.8702"/>
                    <dgm:adj idx="2" val="68.6519"/>
                    <dgm:adj idx="3" val="0.0575"/>
                  </dgm:adjLst>
                </dgm:shape>
              </dgm:if>
              <dgm:else name="Name24">
                <dgm:shape xmlns:r="http://schemas.openxmlformats.org/officeDocument/2006/relationships" type="blockArc" r:blip="">
                  <dgm:adjLst>
                    <dgm:adj idx="1" val="-84.8426"/>
                    <dgm:adj idx="2" val="84.8009"/>
                    <dgm:adj idx="3" val="0.0524"/>
                  </dgm:adjLst>
                </dgm:shape>
              </dgm:else>
            </dgm:choose>
          </dgm:if>
          <dgm:else name="Name25">
            <dgm:choose name="Name26">
              <dgm:if name="Name27" axis="followSib" ptType="node" func="cnt" op="equ" val="0">
                <dgm:shape xmlns:r="http://schemas.openxmlformats.org/officeDocument/2006/relationships" rot="180" type="blockArc" r:blip="">
                  <dgm:adjLst>
                    <dgm:adj idx="1" val="-49.0368"/>
                    <dgm:adj idx="2" val="49.4265"/>
                    <dgm:adj idx="3" val="0.0564"/>
                  </dgm:adjLst>
                </dgm:shape>
              </dgm:if>
              <dgm:if name="Name28" axis="followSib" ptType="node" func="cnt" op="equ" val="1">
                <dgm:shape xmlns:r="http://schemas.openxmlformats.org/officeDocument/2006/relationships" rot="180" type="blockArc" r:blip="">
                  <dgm:adjLst>
                    <dgm:adj idx="1" val="-64.2028"/>
                    <dgm:adj idx="2" val="64.5456"/>
                    <dgm:adj idx="3" val="0.0558"/>
                  </dgm:adjLst>
                </dgm:shape>
              </dgm:if>
              <dgm:if name="Name29" axis="followSib" ptType="node" func="cnt" op="equ" val="2">
                <dgm:shape xmlns:r="http://schemas.openxmlformats.org/officeDocument/2006/relationships" rot="180" type="blockArc" r:blip="">
                  <dgm:adjLst>
                    <dgm:adj idx="1" val="-67.8702"/>
                    <dgm:adj idx="2" val="68.6519"/>
                    <dgm:adj idx="3" val="0.0575"/>
                  </dgm:adjLst>
                </dgm:shape>
              </dgm:if>
              <dgm:else name="Name30">
                <dgm:shape xmlns:r="http://schemas.openxmlformats.org/officeDocument/2006/relationships" rot="180" type="blockArc" r:blip="">
                  <dgm:adjLst>
                    <dgm:adj idx="1" val="-84.8426"/>
                    <dgm:adj idx="2" val="84.8009"/>
                    <dgm:adj idx="3" val="0.0524"/>
                  </dgm:adjLst>
                </dgm:shape>
              </dgm:else>
            </dgm:choose>
          </dgm:else>
        </dgm:choose>
        <dgm:presOf/>
      </dgm:layoutNode>
      <dgm:layoutNode name="Image1" styleLbl="fgImgPlace1">
        <dgm:alg type="sp"/>
        <dgm:shape xmlns:r="http://schemas.openxmlformats.org/officeDocument/2006/relationships" type="ellipse" r:blip="" blipPhldr="1">
          <dgm:adjLst/>
        </dgm:shape>
        <dgm:presOf/>
      </dgm:layoutNode>
      <dgm:layoutNode name="Child1" styleLbl="revTx">
        <dgm:varLst>
          <dgm:chMax val="0"/>
          <dgm:chPref val="0"/>
          <dgm:bulletEnabled val="1"/>
        </dgm:varLst>
        <dgm:choose name="Name31">
          <dgm:if name="Name32" func="var" arg="dir" op="equ" val="norm">
            <dgm:alg type="tx">
              <dgm:param type="parTxLTRAlign" val="l"/>
              <dgm:param type="shpTxLTRAlignCh" val="l"/>
              <dgm:param type="parTxRTLAlign" val="l"/>
              <dgm:param type="shpTxRTLAlignCh" val="l"/>
              <dgm:param type="lnSpAfParP" val="10"/>
            </dgm:alg>
          </dgm:if>
          <dgm:else name="Name3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4" axis="ch ch" ptType="node node" st="1 2" cnt="1 1">
      <dgm:layoutNode name="Image2">
        <dgm:alg type="sp"/>
        <dgm:shape xmlns:r="http://schemas.openxmlformats.org/officeDocument/2006/relationships" r:blip="">
          <dgm:adjLst/>
        </dgm:shape>
        <dgm:presOf/>
        <dgm:constrLst/>
        <dgm:forEach name="Name35" ref="ImageRepeat"/>
      </dgm:layoutNode>
      <dgm:layoutNode name="Child2" styleLbl="revTx">
        <dgm:varLst>
          <dgm:chMax val="0"/>
          <dgm:chPref val="0"/>
          <dgm:bulletEnabled val="1"/>
        </dgm:varLst>
        <dgm:choose name="Name36">
          <dgm:if name="Name37" func="var" arg="dir" op="equ" val="norm">
            <dgm:alg type="tx">
              <dgm:param type="parTxLTRAlign" val="l"/>
              <dgm:param type="shpTxLTRAlignCh" val="l"/>
              <dgm:param type="parTxRTLAlign" val="l"/>
              <dgm:param type="shpTxRTLAlignCh" val="l"/>
              <dgm:param type="lnSpAfParP" val="10"/>
            </dgm:alg>
          </dgm:if>
          <dgm:else name="Name3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9" axis="ch ch" ptType="node node" st="1 3" cnt="1 1">
      <dgm:layoutNode name="Image3">
        <dgm:alg type="sp"/>
        <dgm:shape xmlns:r="http://schemas.openxmlformats.org/officeDocument/2006/relationships" r:blip="">
          <dgm:adjLst/>
        </dgm:shape>
        <dgm:presOf/>
        <dgm:constrLst/>
        <dgm:forEach name="Name40" ref="ImageRepeat"/>
      </dgm:layoutNode>
      <dgm:layoutNode name="Child3" styleLbl="revTx">
        <dgm:varLst>
          <dgm:chMax val="0"/>
          <dgm:chPref val="0"/>
          <dgm:bulletEnabled val="1"/>
        </dgm:varLst>
        <dgm:choose name="Name41">
          <dgm:if name="Name42" func="var" arg="dir" op="equ" val="norm">
            <dgm:alg type="tx">
              <dgm:param type="parTxLTRAlign" val="l"/>
              <dgm:param type="shpTxLTRAlignCh" val="l"/>
              <dgm:param type="parTxRTLAlign" val="l"/>
              <dgm:param type="shpTxRTLAlignCh" val="l"/>
              <dgm:param type="lnSpAfParP" val="10"/>
            </dgm:alg>
          </dgm:if>
          <dgm:else name="Name4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4" axis="ch ch" ptType="node node" st="1 4" cnt="1 1">
      <dgm:layoutNode name="Image4">
        <dgm:alg type="sp"/>
        <dgm:shape xmlns:r="http://schemas.openxmlformats.org/officeDocument/2006/relationships" r:blip="">
          <dgm:adjLst/>
        </dgm:shape>
        <dgm:presOf/>
        <dgm:constrLst/>
        <dgm:forEach name="Name45" ref="ImageRepeat"/>
      </dgm:layoutNode>
      <dgm:layoutNode name="Child4" styleLbl="revTx">
        <dgm:varLst>
          <dgm:chMax val="0"/>
          <dgm:chPref val="0"/>
          <dgm:bulletEnabled val="1"/>
        </dgm:varLst>
        <dgm:choose name="Name46">
          <dgm:if name="Name47" func="var" arg="dir" op="equ" val="norm">
            <dgm:alg type="tx">
              <dgm:param type="parTxLTRAlign" val="l"/>
              <dgm:param type="shpTxLTRAlignCh" val="l"/>
              <dgm:param type="parTxRTLAlign" val="l"/>
              <dgm:param type="shpTxRTLAlignCh" val="l"/>
              <dgm:param type="lnSpAfParP" val="10"/>
            </dgm:alg>
          </dgm:if>
          <dgm:else name="Name4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166" name="正方形/長方形 189"/>
          <p:cNvSpPr/>
          <p:nvPr/>
        </p:nvSpPr>
        <p:spPr>
          <a:xfrm>
            <a:off x="-9554" y="0"/>
            <a:ext cx="9144000" cy="6858000"/>
          </a:xfrm>
          <a:prstGeom prst="rect">
            <a:avLst/>
          </a:prstGeom>
          <a:gradFill flip="none" rotWithShape="1">
            <a:gsLst>
              <a:gs pos="0">
                <a:schemeClr val="tx2">
                  <a:tint val="60000"/>
                  <a:alpha val="10000"/>
                </a:schemeClr>
              </a:gs>
              <a:gs pos="39999">
                <a:schemeClr val="tx2">
                  <a:lumMod val="20000"/>
                  <a:lumOff val="80000"/>
                </a:schemeClr>
              </a:gs>
              <a:gs pos="70000">
                <a:schemeClr val="tx2">
                  <a:lumMod val="20000"/>
                  <a:lumOff val="80000"/>
                </a:schemeClr>
              </a:gs>
              <a:gs pos="87000">
                <a:schemeClr val="tx2">
                  <a:lumMod val="40000"/>
                  <a:lumOff val="60000"/>
                </a:schemeClr>
              </a:gs>
            </a:gsLst>
            <a:lin ang="5400000" scaled="1"/>
            <a:tileRect/>
          </a:gradFill>
          <a:ln w="6350">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 name="グループ化 90"/>
          <p:cNvGrpSpPr>
            <a:grpSpLocks/>
          </p:cNvGrpSpPr>
          <p:nvPr/>
        </p:nvGrpSpPr>
        <p:grpSpPr bwMode="auto">
          <a:xfrm>
            <a:off x="4765" y="5589626"/>
            <a:ext cx="5067302" cy="1268398"/>
            <a:chOff x="16865" y="4817936"/>
            <a:chExt cx="5067302" cy="1268398"/>
          </a:xfrm>
        </p:grpSpPr>
        <p:sp>
          <p:nvSpPr>
            <p:cNvPr id="92" name="図形 91"/>
            <p:cNvSpPr>
              <a:spLocks/>
            </p:cNvSpPr>
            <p:nvPr/>
          </p:nvSpPr>
          <p:spPr bwMode="auto">
            <a:xfrm>
              <a:off x="16865" y="5459197"/>
              <a:ext cx="254515" cy="303681"/>
            </a:xfrm>
            <a:custGeom>
              <a:avLst/>
              <a:gdLst/>
              <a:ahLst/>
              <a:cxnLst>
                <a:cxn ang="0">
                  <a:pos x="159" y="122"/>
                </a:cxn>
                <a:cxn ang="0">
                  <a:pos x="166" y="115"/>
                </a:cxn>
                <a:cxn ang="0">
                  <a:pos x="166" y="100"/>
                </a:cxn>
                <a:cxn ang="0">
                  <a:pos x="166" y="78"/>
                </a:cxn>
                <a:cxn ang="0">
                  <a:pos x="155" y="63"/>
                </a:cxn>
                <a:cxn ang="0">
                  <a:pos x="144" y="48"/>
                </a:cxn>
                <a:cxn ang="0">
                  <a:pos x="111" y="23"/>
                </a:cxn>
                <a:cxn ang="0">
                  <a:pos x="78" y="15"/>
                </a:cxn>
                <a:cxn ang="0">
                  <a:pos x="44" y="4"/>
                </a:cxn>
                <a:cxn ang="0">
                  <a:pos x="0" y="0"/>
                </a:cxn>
                <a:cxn ang="0">
                  <a:pos x="0" y="0"/>
                </a:cxn>
                <a:cxn ang="0">
                  <a:pos x="44" y="8"/>
                </a:cxn>
                <a:cxn ang="0">
                  <a:pos x="78" y="19"/>
                </a:cxn>
                <a:cxn ang="0">
                  <a:pos x="111" y="30"/>
                </a:cxn>
                <a:cxn ang="0">
                  <a:pos x="141" y="52"/>
                </a:cxn>
                <a:cxn ang="0">
                  <a:pos x="155" y="71"/>
                </a:cxn>
                <a:cxn ang="0">
                  <a:pos x="159" y="85"/>
                </a:cxn>
                <a:cxn ang="0">
                  <a:pos x="166" y="100"/>
                </a:cxn>
                <a:cxn ang="0">
                  <a:pos x="159" y="119"/>
                </a:cxn>
                <a:cxn ang="0">
                  <a:pos x="159" y="119"/>
                </a:cxn>
                <a:cxn ang="0">
                  <a:pos x="148" y="141"/>
                </a:cxn>
                <a:cxn ang="0">
                  <a:pos x="133" y="156"/>
                </a:cxn>
                <a:cxn ang="0">
                  <a:pos x="96" y="174"/>
                </a:cxn>
                <a:cxn ang="0">
                  <a:pos x="48" y="193"/>
                </a:cxn>
                <a:cxn ang="0">
                  <a:pos x="0" y="211"/>
                </a:cxn>
                <a:cxn ang="0">
                  <a:pos x="0" y="215"/>
                </a:cxn>
                <a:cxn ang="0">
                  <a:pos x="48" y="200"/>
                </a:cxn>
                <a:cxn ang="0">
                  <a:pos x="100" y="178"/>
                </a:cxn>
                <a:cxn ang="0">
                  <a:pos x="133" y="156"/>
                </a:cxn>
                <a:cxn ang="0">
                  <a:pos x="148" y="141"/>
                </a:cxn>
                <a:cxn ang="0">
                  <a:pos x="155" y="122"/>
                </a:cxn>
              </a:cxnLst>
              <a:rect l="0" t="0" r="0" b="0"/>
              <a:pathLst>
                <a:path w="166" h="215">
                  <a:moveTo>
                    <a:pt x="159" y="122"/>
                  </a:moveTo>
                  <a:lnTo>
                    <a:pt x="166" y="115"/>
                  </a:lnTo>
                  <a:lnTo>
                    <a:pt x="166" y="100"/>
                  </a:lnTo>
                  <a:lnTo>
                    <a:pt x="166" y="78"/>
                  </a:lnTo>
                  <a:lnTo>
                    <a:pt x="155" y="63"/>
                  </a:lnTo>
                  <a:lnTo>
                    <a:pt x="144" y="48"/>
                  </a:lnTo>
                  <a:lnTo>
                    <a:pt x="111" y="23"/>
                  </a:lnTo>
                  <a:lnTo>
                    <a:pt x="78" y="15"/>
                  </a:lnTo>
                  <a:lnTo>
                    <a:pt x="44" y="4"/>
                  </a:lnTo>
                  <a:lnTo>
                    <a:pt x="0" y="0"/>
                  </a:lnTo>
                  <a:lnTo>
                    <a:pt x="0" y="0"/>
                  </a:lnTo>
                  <a:lnTo>
                    <a:pt x="44" y="8"/>
                  </a:lnTo>
                  <a:lnTo>
                    <a:pt x="78" y="19"/>
                  </a:lnTo>
                  <a:lnTo>
                    <a:pt x="111" y="30"/>
                  </a:lnTo>
                  <a:lnTo>
                    <a:pt x="141" y="52"/>
                  </a:lnTo>
                  <a:lnTo>
                    <a:pt x="155" y="71"/>
                  </a:lnTo>
                  <a:lnTo>
                    <a:pt x="159" y="85"/>
                  </a:lnTo>
                  <a:lnTo>
                    <a:pt x="166" y="100"/>
                  </a:lnTo>
                  <a:lnTo>
                    <a:pt x="159" y="119"/>
                  </a:lnTo>
                  <a:lnTo>
                    <a:pt x="159" y="119"/>
                  </a:lnTo>
                  <a:lnTo>
                    <a:pt x="148" y="141"/>
                  </a:lnTo>
                  <a:lnTo>
                    <a:pt x="133" y="156"/>
                  </a:lnTo>
                  <a:lnTo>
                    <a:pt x="96" y="174"/>
                  </a:lnTo>
                  <a:lnTo>
                    <a:pt x="48" y="193"/>
                  </a:lnTo>
                  <a:lnTo>
                    <a:pt x="0" y="211"/>
                  </a:lnTo>
                  <a:lnTo>
                    <a:pt x="0" y="215"/>
                  </a:lnTo>
                  <a:lnTo>
                    <a:pt x="48" y="200"/>
                  </a:lnTo>
                  <a:lnTo>
                    <a:pt x="100" y="178"/>
                  </a:lnTo>
                  <a:lnTo>
                    <a:pt x="133" y="156"/>
                  </a:lnTo>
                  <a:lnTo>
                    <a:pt x="148" y="141"/>
                  </a:lnTo>
                  <a:lnTo>
                    <a:pt x="155" y="122"/>
                  </a:lnTo>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93" name="図形 92"/>
            <p:cNvSpPr>
              <a:spLocks/>
            </p:cNvSpPr>
            <p:nvPr/>
          </p:nvSpPr>
          <p:spPr bwMode="auto">
            <a:xfrm>
              <a:off x="16865" y="4906922"/>
              <a:ext cx="159455" cy="187859"/>
            </a:xfrm>
            <a:custGeom>
              <a:avLst/>
              <a:gdLst/>
              <a:ahLst/>
              <a:cxnLst>
                <a:cxn ang="0">
                  <a:pos x="104" y="85"/>
                </a:cxn>
                <a:cxn ang="0">
                  <a:pos x="104" y="77"/>
                </a:cxn>
                <a:cxn ang="0">
                  <a:pos x="100" y="62"/>
                </a:cxn>
                <a:cxn ang="0">
                  <a:pos x="96" y="55"/>
                </a:cxn>
                <a:cxn ang="0">
                  <a:pos x="85" y="40"/>
                </a:cxn>
                <a:cxn ang="0">
                  <a:pos x="63" y="22"/>
                </a:cxn>
                <a:cxn ang="0">
                  <a:pos x="41" y="7"/>
                </a:cxn>
                <a:cxn ang="0">
                  <a:pos x="0" y="0"/>
                </a:cxn>
                <a:cxn ang="0">
                  <a:pos x="0" y="3"/>
                </a:cxn>
                <a:cxn ang="0">
                  <a:pos x="41" y="14"/>
                </a:cxn>
                <a:cxn ang="0">
                  <a:pos x="63" y="29"/>
                </a:cxn>
                <a:cxn ang="0">
                  <a:pos x="78" y="40"/>
                </a:cxn>
                <a:cxn ang="0">
                  <a:pos x="89" y="55"/>
                </a:cxn>
                <a:cxn ang="0">
                  <a:pos x="100" y="70"/>
                </a:cxn>
                <a:cxn ang="0">
                  <a:pos x="100" y="77"/>
                </a:cxn>
                <a:cxn ang="0">
                  <a:pos x="100" y="85"/>
                </a:cxn>
                <a:cxn ang="0">
                  <a:pos x="85" y="99"/>
                </a:cxn>
                <a:cxn ang="0">
                  <a:pos x="59" y="114"/>
                </a:cxn>
                <a:cxn ang="0">
                  <a:pos x="0" y="133"/>
                </a:cxn>
                <a:cxn ang="0">
                  <a:pos x="33" y="129"/>
                </a:cxn>
                <a:cxn ang="0">
                  <a:pos x="63" y="114"/>
                </a:cxn>
                <a:cxn ang="0">
                  <a:pos x="85" y="99"/>
                </a:cxn>
                <a:cxn ang="0">
                  <a:pos x="104" y="85"/>
                </a:cxn>
              </a:cxnLst>
              <a:rect l="0" t="0" r="0" b="0"/>
              <a:pathLst>
                <a:path w="104" h="133">
                  <a:moveTo>
                    <a:pt x="104" y="85"/>
                  </a:moveTo>
                  <a:lnTo>
                    <a:pt x="104" y="77"/>
                  </a:lnTo>
                  <a:lnTo>
                    <a:pt x="100" y="62"/>
                  </a:lnTo>
                  <a:lnTo>
                    <a:pt x="96" y="55"/>
                  </a:lnTo>
                  <a:lnTo>
                    <a:pt x="85" y="40"/>
                  </a:lnTo>
                  <a:lnTo>
                    <a:pt x="63" y="22"/>
                  </a:lnTo>
                  <a:lnTo>
                    <a:pt x="41" y="7"/>
                  </a:lnTo>
                  <a:lnTo>
                    <a:pt x="0" y="0"/>
                  </a:lnTo>
                  <a:lnTo>
                    <a:pt x="0" y="3"/>
                  </a:lnTo>
                  <a:lnTo>
                    <a:pt x="41" y="14"/>
                  </a:lnTo>
                  <a:lnTo>
                    <a:pt x="63" y="29"/>
                  </a:lnTo>
                  <a:lnTo>
                    <a:pt x="78" y="40"/>
                  </a:lnTo>
                  <a:lnTo>
                    <a:pt x="89" y="55"/>
                  </a:lnTo>
                  <a:lnTo>
                    <a:pt x="100" y="70"/>
                  </a:lnTo>
                  <a:lnTo>
                    <a:pt x="100" y="77"/>
                  </a:lnTo>
                  <a:lnTo>
                    <a:pt x="100" y="85"/>
                  </a:lnTo>
                  <a:lnTo>
                    <a:pt x="85" y="99"/>
                  </a:lnTo>
                  <a:lnTo>
                    <a:pt x="59" y="114"/>
                  </a:lnTo>
                  <a:lnTo>
                    <a:pt x="0" y="133"/>
                  </a:lnTo>
                  <a:lnTo>
                    <a:pt x="33" y="129"/>
                  </a:lnTo>
                  <a:lnTo>
                    <a:pt x="63" y="114"/>
                  </a:lnTo>
                  <a:lnTo>
                    <a:pt x="85" y="99"/>
                  </a:lnTo>
                  <a:lnTo>
                    <a:pt x="104" y="85"/>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94" name="図形 93"/>
            <p:cNvSpPr>
              <a:spLocks/>
            </p:cNvSpPr>
            <p:nvPr/>
          </p:nvSpPr>
          <p:spPr bwMode="auto">
            <a:xfrm>
              <a:off x="3842256" y="5919663"/>
              <a:ext cx="317377" cy="166671"/>
            </a:xfrm>
            <a:custGeom>
              <a:avLst/>
              <a:gdLst/>
              <a:ahLst/>
              <a:cxnLst>
                <a:cxn ang="0">
                  <a:pos x="4" y="74"/>
                </a:cxn>
                <a:cxn ang="0">
                  <a:pos x="19" y="59"/>
                </a:cxn>
                <a:cxn ang="0">
                  <a:pos x="45" y="44"/>
                </a:cxn>
                <a:cxn ang="0">
                  <a:pos x="74" y="29"/>
                </a:cxn>
                <a:cxn ang="0">
                  <a:pos x="111" y="18"/>
                </a:cxn>
                <a:cxn ang="0">
                  <a:pos x="174" y="3"/>
                </a:cxn>
                <a:cxn ang="0">
                  <a:pos x="207" y="3"/>
                </a:cxn>
                <a:cxn ang="0">
                  <a:pos x="207" y="0"/>
                </a:cxn>
                <a:cxn ang="0">
                  <a:pos x="170" y="3"/>
                </a:cxn>
                <a:cxn ang="0">
                  <a:pos x="111" y="18"/>
                </a:cxn>
                <a:cxn ang="0">
                  <a:pos x="74" y="29"/>
                </a:cxn>
                <a:cxn ang="0">
                  <a:pos x="41" y="40"/>
                </a:cxn>
                <a:cxn ang="0">
                  <a:pos x="15" y="55"/>
                </a:cxn>
                <a:cxn ang="0">
                  <a:pos x="4" y="74"/>
                </a:cxn>
                <a:cxn ang="0">
                  <a:pos x="0" y="85"/>
                </a:cxn>
                <a:cxn ang="0">
                  <a:pos x="4" y="103"/>
                </a:cxn>
                <a:cxn ang="0">
                  <a:pos x="15" y="118"/>
                </a:cxn>
                <a:cxn ang="0">
                  <a:pos x="19" y="118"/>
                </a:cxn>
                <a:cxn ang="0">
                  <a:pos x="11" y="103"/>
                </a:cxn>
                <a:cxn ang="0">
                  <a:pos x="4" y="85"/>
                </a:cxn>
                <a:cxn ang="0">
                  <a:pos x="4" y="74"/>
                </a:cxn>
              </a:cxnLst>
              <a:rect l="0" t="0" r="0" b="0"/>
              <a:pathLst>
                <a:path w="207" h="118">
                  <a:moveTo>
                    <a:pt x="4" y="74"/>
                  </a:moveTo>
                  <a:lnTo>
                    <a:pt x="19" y="59"/>
                  </a:lnTo>
                  <a:lnTo>
                    <a:pt x="45" y="44"/>
                  </a:lnTo>
                  <a:lnTo>
                    <a:pt x="74" y="29"/>
                  </a:lnTo>
                  <a:lnTo>
                    <a:pt x="111" y="18"/>
                  </a:lnTo>
                  <a:lnTo>
                    <a:pt x="174" y="3"/>
                  </a:lnTo>
                  <a:lnTo>
                    <a:pt x="207" y="3"/>
                  </a:lnTo>
                  <a:lnTo>
                    <a:pt x="207" y="0"/>
                  </a:lnTo>
                  <a:lnTo>
                    <a:pt x="170" y="3"/>
                  </a:lnTo>
                  <a:lnTo>
                    <a:pt x="111" y="18"/>
                  </a:lnTo>
                  <a:lnTo>
                    <a:pt x="74" y="29"/>
                  </a:lnTo>
                  <a:lnTo>
                    <a:pt x="41" y="40"/>
                  </a:lnTo>
                  <a:lnTo>
                    <a:pt x="15" y="55"/>
                  </a:lnTo>
                  <a:lnTo>
                    <a:pt x="4" y="74"/>
                  </a:lnTo>
                  <a:lnTo>
                    <a:pt x="0" y="85"/>
                  </a:lnTo>
                  <a:lnTo>
                    <a:pt x="4" y="103"/>
                  </a:lnTo>
                  <a:lnTo>
                    <a:pt x="15" y="118"/>
                  </a:lnTo>
                  <a:lnTo>
                    <a:pt x="19" y="118"/>
                  </a:lnTo>
                  <a:lnTo>
                    <a:pt x="11" y="103"/>
                  </a:lnTo>
                  <a:lnTo>
                    <a:pt x="4" y="85"/>
                  </a:lnTo>
                  <a:lnTo>
                    <a:pt x="4" y="74"/>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95" name="図形 94"/>
            <p:cNvSpPr>
              <a:spLocks/>
            </p:cNvSpPr>
            <p:nvPr/>
          </p:nvSpPr>
          <p:spPr bwMode="auto">
            <a:xfrm>
              <a:off x="16865" y="4984607"/>
              <a:ext cx="22998" cy="67799"/>
            </a:xfrm>
            <a:custGeom>
              <a:avLst/>
              <a:gdLst/>
              <a:ahLst/>
              <a:cxnLst>
                <a:cxn ang="0">
                  <a:pos x="15" y="22"/>
                </a:cxn>
                <a:cxn ang="0">
                  <a:pos x="0" y="0"/>
                </a:cxn>
                <a:cxn ang="0">
                  <a:pos x="0" y="4"/>
                </a:cxn>
                <a:cxn ang="0">
                  <a:pos x="7" y="22"/>
                </a:cxn>
                <a:cxn ang="0">
                  <a:pos x="7" y="33"/>
                </a:cxn>
                <a:cxn ang="0">
                  <a:pos x="0" y="44"/>
                </a:cxn>
                <a:cxn ang="0">
                  <a:pos x="0" y="48"/>
                </a:cxn>
                <a:cxn ang="0">
                  <a:pos x="4" y="48"/>
                </a:cxn>
                <a:cxn ang="0">
                  <a:pos x="7" y="33"/>
                </a:cxn>
                <a:cxn ang="0">
                  <a:pos x="15" y="22"/>
                </a:cxn>
              </a:cxnLst>
              <a:rect l="0" t="0" r="0" b="0"/>
              <a:pathLst>
                <a:path w="15" h="48">
                  <a:moveTo>
                    <a:pt x="15" y="22"/>
                  </a:moveTo>
                  <a:lnTo>
                    <a:pt x="0" y="0"/>
                  </a:lnTo>
                  <a:lnTo>
                    <a:pt x="0" y="4"/>
                  </a:lnTo>
                  <a:lnTo>
                    <a:pt x="7" y="22"/>
                  </a:lnTo>
                  <a:lnTo>
                    <a:pt x="7" y="33"/>
                  </a:lnTo>
                  <a:lnTo>
                    <a:pt x="0" y="44"/>
                  </a:lnTo>
                  <a:lnTo>
                    <a:pt x="0" y="48"/>
                  </a:lnTo>
                  <a:lnTo>
                    <a:pt x="4" y="48"/>
                  </a:lnTo>
                  <a:lnTo>
                    <a:pt x="7" y="33"/>
                  </a:lnTo>
                  <a:lnTo>
                    <a:pt x="15" y="22"/>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96" name="図形 95"/>
            <p:cNvSpPr>
              <a:spLocks/>
            </p:cNvSpPr>
            <p:nvPr/>
          </p:nvSpPr>
          <p:spPr bwMode="auto">
            <a:xfrm>
              <a:off x="16865" y="5470497"/>
              <a:ext cx="159455" cy="261307"/>
            </a:xfrm>
            <a:custGeom>
              <a:avLst/>
              <a:gdLst/>
              <a:ahLst/>
              <a:cxnLst>
                <a:cxn ang="0">
                  <a:pos x="78" y="137"/>
                </a:cxn>
                <a:cxn ang="0">
                  <a:pos x="100" y="107"/>
                </a:cxn>
                <a:cxn ang="0">
                  <a:pos x="104" y="70"/>
                </a:cxn>
                <a:cxn ang="0">
                  <a:pos x="100" y="63"/>
                </a:cxn>
                <a:cxn ang="0">
                  <a:pos x="89" y="44"/>
                </a:cxn>
                <a:cxn ang="0">
                  <a:pos x="56" y="22"/>
                </a:cxn>
                <a:cxn ang="0">
                  <a:pos x="0" y="0"/>
                </a:cxn>
                <a:cxn ang="0">
                  <a:pos x="56" y="26"/>
                </a:cxn>
                <a:cxn ang="0">
                  <a:pos x="85" y="44"/>
                </a:cxn>
                <a:cxn ang="0">
                  <a:pos x="100" y="66"/>
                </a:cxn>
                <a:cxn ang="0">
                  <a:pos x="100" y="70"/>
                </a:cxn>
                <a:cxn ang="0">
                  <a:pos x="96" y="107"/>
                </a:cxn>
                <a:cxn ang="0">
                  <a:pos x="78" y="137"/>
                </a:cxn>
                <a:cxn ang="0">
                  <a:pos x="59" y="151"/>
                </a:cxn>
                <a:cxn ang="0">
                  <a:pos x="44" y="162"/>
                </a:cxn>
                <a:cxn ang="0">
                  <a:pos x="0" y="181"/>
                </a:cxn>
                <a:cxn ang="0">
                  <a:pos x="0" y="185"/>
                </a:cxn>
                <a:cxn ang="0">
                  <a:pos x="44" y="166"/>
                </a:cxn>
                <a:cxn ang="0">
                  <a:pos x="63" y="151"/>
                </a:cxn>
                <a:cxn ang="0">
                  <a:pos x="78" y="137"/>
                </a:cxn>
              </a:cxnLst>
              <a:rect l="0" t="0" r="0" b="0"/>
              <a:pathLst>
                <a:path w="104" h="185">
                  <a:moveTo>
                    <a:pt x="78" y="137"/>
                  </a:moveTo>
                  <a:lnTo>
                    <a:pt x="100" y="107"/>
                  </a:lnTo>
                  <a:lnTo>
                    <a:pt x="104" y="70"/>
                  </a:lnTo>
                  <a:lnTo>
                    <a:pt x="100" y="63"/>
                  </a:lnTo>
                  <a:lnTo>
                    <a:pt x="89" y="44"/>
                  </a:lnTo>
                  <a:lnTo>
                    <a:pt x="56" y="22"/>
                  </a:lnTo>
                  <a:lnTo>
                    <a:pt x="0" y="0"/>
                  </a:lnTo>
                  <a:lnTo>
                    <a:pt x="56" y="26"/>
                  </a:lnTo>
                  <a:lnTo>
                    <a:pt x="85" y="44"/>
                  </a:lnTo>
                  <a:lnTo>
                    <a:pt x="100" y="66"/>
                  </a:lnTo>
                  <a:lnTo>
                    <a:pt x="100" y="70"/>
                  </a:lnTo>
                  <a:lnTo>
                    <a:pt x="96" y="107"/>
                  </a:lnTo>
                  <a:lnTo>
                    <a:pt x="78" y="137"/>
                  </a:lnTo>
                  <a:lnTo>
                    <a:pt x="59" y="151"/>
                  </a:lnTo>
                  <a:lnTo>
                    <a:pt x="44" y="162"/>
                  </a:lnTo>
                  <a:lnTo>
                    <a:pt x="0" y="181"/>
                  </a:lnTo>
                  <a:lnTo>
                    <a:pt x="0" y="185"/>
                  </a:lnTo>
                  <a:lnTo>
                    <a:pt x="44" y="166"/>
                  </a:lnTo>
                  <a:lnTo>
                    <a:pt x="63" y="151"/>
                  </a:lnTo>
                  <a:lnTo>
                    <a:pt x="78" y="137"/>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97" name="図形 96"/>
            <p:cNvSpPr>
              <a:spLocks/>
            </p:cNvSpPr>
            <p:nvPr/>
          </p:nvSpPr>
          <p:spPr bwMode="auto">
            <a:xfrm>
              <a:off x="16865" y="4817936"/>
              <a:ext cx="5067302" cy="1268398"/>
            </a:xfrm>
            <a:custGeom>
              <a:avLst/>
              <a:gdLst/>
              <a:ahLst/>
              <a:cxnLst>
                <a:cxn ang="0">
                  <a:pos x="2033" y="665"/>
                </a:cxn>
                <a:cxn ang="0">
                  <a:pos x="2103" y="332"/>
                </a:cxn>
                <a:cxn ang="0">
                  <a:pos x="1042" y="192"/>
                </a:cxn>
                <a:cxn ang="0">
                  <a:pos x="987" y="0"/>
                </a:cxn>
                <a:cxn ang="0">
                  <a:pos x="159" y="118"/>
                </a:cxn>
                <a:cxn ang="0">
                  <a:pos x="174" y="22"/>
                </a:cxn>
                <a:cxn ang="0">
                  <a:pos x="314" y="236"/>
                </a:cxn>
                <a:cxn ang="0">
                  <a:pos x="381" y="122"/>
                </a:cxn>
                <a:cxn ang="0">
                  <a:pos x="104" y="266"/>
                </a:cxn>
                <a:cxn ang="0">
                  <a:pos x="621" y="51"/>
                </a:cxn>
                <a:cxn ang="0">
                  <a:pos x="89" y="362"/>
                </a:cxn>
                <a:cxn ang="0">
                  <a:pos x="717" y="628"/>
                </a:cxn>
                <a:cxn ang="0">
                  <a:pos x="185" y="754"/>
                </a:cxn>
                <a:cxn ang="0">
                  <a:pos x="647" y="473"/>
                </a:cxn>
                <a:cxn ang="0">
                  <a:pos x="155" y="454"/>
                </a:cxn>
                <a:cxn ang="0">
                  <a:pos x="148" y="680"/>
                </a:cxn>
                <a:cxn ang="0">
                  <a:pos x="588" y="898"/>
                </a:cxn>
                <a:cxn ang="0">
                  <a:pos x="932" y="772"/>
                </a:cxn>
                <a:cxn ang="0">
                  <a:pos x="813" y="813"/>
                </a:cxn>
                <a:cxn ang="0">
                  <a:pos x="817" y="883"/>
                </a:cxn>
                <a:cxn ang="0">
                  <a:pos x="924" y="806"/>
                </a:cxn>
                <a:cxn ang="0">
                  <a:pos x="1028" y="809"/>
                </a:cxn>
                <a:cxn ang="0">
                  <a:pos x="1150" y="854"/>
                </a:cxn>
                <a:cxn ang="0">
                  <a:pos x="1209" y="865"/>
                </a:cxn>
                <a:cxn ang="0">
                  <a:pos x="1261" y="854"/>
                </a:cxn>
                <a:cxn ang="0">
                  <a:pos x="1309" y="839"/>
                </a:cxn>
                <a:cxn ang="0">
                  <a:pos x="1408" y="783"/>
                </a:cxn>
                <a:cxn ang="0">
                  <a:pos x="1567" y="757"/>
                </a:cxn>
                <a:cxn ang="0">
                  <a:pos x="1586" y="757"/>
                </a:cxn>
                <a:cxn ang="0">
                  <a:pos x="2170" y="595"/>
                </a:cxn>
                <a:cxn ang="0">
                  <a:pos x="2048" y="403"/>
                </a:cxn>
                <a:cxn ang="0">
                  <a:pos x="1490" y="717"/>
                </a:cxn>
                <a:cxn ang="0">
                  <a:pos x="1819" y="547"/>
                </a:cxn>
                <a:cxn ang="0">
                  <a:pos x="1379" y="358"/>
                </a:cxn>
                <a:cxn ang="0">
                  <a:pos x="1597" y="639"/>
                </a:cxn>
                <a:cxn ang="0">
                  <a:pos x="1967" y="547"/>
                </a:cxn>
                <a:cxn ang="0">
                  <a:pos x="1848" y="436"/>
                </a:cxn>
                <a:cxn ang="0">
                  <a:pos x="1386" y="377"/>
                </a:cxn>
                <a:cxn ang="0">
                  <a:pos x="2717" y="547"/>
                </a:cxn>
                <a:cxn ang="0">
                  <a:pos x="2410" y="373"/>
                </a:cxn>
                <a:cxn ang="0">
                  <a:pos x="2499" y="417"/>
                </a:cxn>
                <a:cxn ang="0">
                  <a:pos x="2303" y="617"/>
                </a:cxn>
                <a:cxn ang="0">
                  <a:pos x="2388" y="517"/>
                </a:cxn>
                <a:cxn ang="0">
                  <a:pos x="1911" y="373"/>
                </a:cxn>
                <a:cxn ang="0">
                  <a:pos x="1889" y="743"/>
                </a:cxn>
                <a:cxn ang="0">
                  <a:pos x="1645" y="787"/>
                </a:cxn>
                <a:cxn ang="0">
                  <a:pos x="1671" y="813"/>
                </a:cxn>
                <a:cxn ang="0">
                  <a:pos x="1715" y="857"/>
                </a:cxn>
                <a:cxn ang="0">
                  <a:pos x="1800" y="879"/>
                </a:cxn>
                <a:cxn ang="0">
                  <a:pos x="2022" y="876"/>
                </a:cxn>
                <a:cxn ang="0">
                  <a:pos x="2122" y="798"/>
                </a:cxn>
                <a:cxn ang="0">
                  <a:pos x="2296" y="842"/>
                </a:cxn>
                <a:cxn ang="0">
                  <a:pos x="2366" y="879"/>
                </a:cxn>
                <a:cxn ang="0">
                  <a:pos x="2429" y="854"/>
                </a:cxn>
                <a:cxn ang="0">
                  <a:pos x="2554" y="898"/>
                </a:cxn>
                <a:cxn ang="0">
                  <a:pos x="2606" y="842"/>
                </a:cxn>
                <a:cxn ang="0">
                  <a:pos x="2639" y="879"/>
                </a:cxn>
                <a:cxn ang="0">
                  <a:pos x="2676" y="879"/>
                </a:cxn>
                <a:cxn ang="0">
                  <a:pos x="2976" y="809"/>
                </a:cxn>
                <a:cxn ang="0">
                  <a:pos x="3027" y="824"/>
                </a:cxn>
                <a:cxn ang="0">
                  <a:pos x="3042" y="839"/>
                </a:cxn>
                <a:cxn ang="0">
                  <a:pos x="3264" y="850"/>
                </a:cxn>
                <a:cxn ang="0">
                  <a:pos x="3279" y="879"/>
                </a:cxn>
              </a:cxnLst>
              <a:rect l="0" t="0" r="0" b="0"/>
              <a:pathLst>
                <a:path w="3305" h="898">
                  <a:moveTo>
                    <a:pt x="3209" y="794"/>
                  </a:moveTo>
                  <a:lnTo>
                    <a:pt x="3131" y="780"/>
                  </a:lnTo>
                  <a:lnTo>
                    <a:pt x="3046" y="772"/>
                  </a:lnTo>
                  <a:lnTo>
                    <a:pt x="2928" y="769"/>
                  </a:lnTo>
                  <a:lnTo>
                    <a:pt x="2832" y="769"/>
                  </a:lnTo>
                  <a:lnTo>
                    <a:pt x="2514" y="780"/>
                  </a:lnTo>
                  <a:lnTo>
                    <a:pt x="2325" y="783"/>
                  </a:lnTo>
                  <a:lnTo>
                    <a:pt x="2188" y="787"/>
                  </a:lnTo>
                  <a:lnTo>
                    <a:pt x="2107" y="783"/>
                  </a:lnTo>
                  <a:lnTo>
                    <a:pt x="2092" y="783"/>
                  </a:lnTo>
                  <a:lnTo>
                    <a:pt x="2022" y="780"/>
                  </a:lnTo>
                  <a:lnTo>
                    <a:pt x="1978" y="772"/>
                  </a:lnTo>
                  <a:lnTo>
                    <a:pt x="1937" y="765"/>
                  </a:lnTo>
                  <a:lnTo>
                    <a:pt x="1907" y="754"/>
                  </a:lnTo>
                  <a:lnTo>
                    <a:pt x="1907" y="750"/>
                  </a:lnTo>
                  <a:lnTo>
                    <a:pt x="1904" y="750"/>
                  </a:lnTo>
                  <a:lnTo>
                    <a:pt x="1893" y="739"/>
                  </a:lnTo>
                  <a:lnTo>
                    <a:pt x="1889" y="728"/>
                  </a:lnTo>
                  <a:lnTo>
                    <a:pt x="1889" y="717"/>
                  </a:lnTo>
                  <a:lnTo>
                    <a:pt x="1896" y="713"/>
                  </a:lnTo>
                  <a:lnTo>
                    <a:pt x="1926" y="695"/>
                  </a:lnTo>
                  <a:lnTo>
                    <a:pt x="1989" y="672"/>
                  </a:lnTo>
                  <a:lnTo>
                    <a:pt x="2033" y="665"/>
                  </a:lnTo>
                  <a:lnTo>
                    <a:pt x="2089" y="654"/>
                  </a:lnTo>
                  <a:lnTo>
                    <a:pt x="2199" y="639"/>
                  </a:lnTo>
                  <a:lnTo>
                    <a:pt x="2403" y="613"/>
                  </a:lnTo>
                  <a:lnTo>
                    <a:pt x="2484" y="602"/>
                  </a:lnTo>
                  <a:lnTo>
                    <a:pt x="2565" y="595"/>
                  </a:lnTo>
                  <a:lnTo>
                    <a:pt x="2647" y="576"/>
                  </a:lnTo>
                  <a:lnTo>
                    <a:pt x="2650" y="576"/>
                  </a:lnTo>
                  <a:lnTo>
                    <a:pt x="2710" y="558"/>
                  </a:lnTo>
                  <a:lnTo>
                    <a:pt x="2732" y="547"/>
                  </a:lnTo>
                  <a:lnTo>
                    <a:pt x="2747" y="532"/>
                  </a:lnTo>
                  <a:lnTo>
                    <a:pt x="2765" y="513"/>
                  </a:lnTo>
                  <a:lnTo>
                    <a:pt x="2776" y="488"/>
                  </a:lnTo>
                  <a:lnTo>
                    <a:pt x="2776" y="473"/>
                  </a:lnTo>
                  <a:lnTo>
                    <a:pt x="2776" y="458"/>
                  </a:lnTo>
                  <a:lnTo>
                    <a:pt x="2765" y="447"/>
                  </a:lnTo>
                  <a:lnTo>
                    <a:pt x="2750" y="432"/>
                  </a:lnTo>
                  <a:lnTo>
                    <a:pt x="2732" y="417"/>
                  </a:lnTo>
                  <a:lnTo>
                    <a:pt x="2706" y="406"/>
                  </a:lnTo>
                  <a:lnTo>
                    <a:pt x="2636" y="384"/>
                  </a:lnTo>
                  <a:lnTo>
                    <a:pt x="2547" y="366"/>
                  </a:lnTo>
                  <a:lnTo>
                    <a:pt x="2480" y="362"/>
                  </a:lnTo>
                  <a:lnTo>
                    <a:pt x="2325" y="343"/>
                  </a:lnTo>
                  <a:lnTo>
                    <a:pt x="2103" y="332"/>
                  </a:lnTo>
                  <a:lnTo>
                    <a:pt x="1978" y="332"/>
                  </a:lnTo>
                  <a:lnTo>
                    <a:pt x="1852" y="332"/>
                  </a:lnTo>
                  <a:lnTo>
                    <a:pt x="1700" y="336"/>
                  </a:lnTo>
                  <a:lnTo>
                    <a:pt x="1405" y="347"/>
                  </a:lnTo>
                  <a:lnTo>
                    <a:pt x="1401" y="347"/>
                  </a:lnTo>
                  <a:lnTo>
                    <a:pt x="1305" y="347"/>
                  </a:lnTo>
                  <a:lnTo>
                    <a:pt x="1238" y="347"/>
                  </a:lnTo>
                  <a:lnTo>
                    <a:pt x="1198" y="343"/>
                  </a:lnTo>
                  <a:lnTo>
                    <a:pt x="1113" y="332"/>
                  </a:lnTo>
                  <a:lnTo>
                    <a:pt x="1109" y="332"/>
                  </a:lnTo>
                  <a:lnTo>
                    <a:pt x="1065" y="329"/>
                  </a:lnTo>
                  <a:lnTo>
                    <a:pt x="1013" y="318"/>
                  </a:lnTo>
                  <a:lnTo>
                    <a:pt x="972" y="303"/>
                  </a:lnTo>
                  <a:lnTo>
                    <a:pt x="943" y="288"/>
                  </a:lnTo>
                  <a:lnTo>
                    <a:pt x="939" y="288"/>
                  </a:lnTo>
                  <a:lnTo>
                    <a:pt x="932" y="277"/>
                  </a:lnTo>
                  <a:lnTo>
                    <a:pt x="928" y="266"/>
                  </a:lnTo>
                  <a:lnTo>
                    <a:pt x="928" y="251"/>
                  </a:lnTo>
                  <a:lnTo>
                    <a:pt x="928" y="244"/>
                  </a:lnTo>
                  <a:lnTo>
                    <a:pt x="943" y="225"/>
                  </a:lnTo>
                  <a:lnTo>
                    <a:pt x="972" y="207"/>
                  </a:lnTo>
                  <a:lnTo>
                    <a:pt x="1039" y="192"/>
                  </a:lnTo>
                  <a:lnTo>
                    <a:pt x="1042" y="192"/>
                  </a:lnTo>
                  <a:lnTo>
                    <a:pt x="1113" y="181"/>
                  </a:lnTo>
                  <a:lnTo>
                    <a:pt x="1168" y="181"/>
                  </a:lnTo>
                  <a:lnTo>
                    <a:pt x="1279" y="173"/>
                  </a:lnTo>
                  <a:lnTo>
                    <a:pt x="1294" y="173"/>
                  </a:lnTo>
                  <a:lnTo>
                    <a:pt x="1371" y="155"/>
                  </a:lnTo>
                  <a:lnTo>
                    <a:pt x="1442" y="148"/>
                  </a:lnTo>
                  <a:lnTo>
                    <a:pt x="1497" y="125"/>
                  </a:lnTo>
                  <a:lnTo>
                    <a:pt x="1516" y="118"/>
                  </a:lnTo>
                  <a:lnTo>
                    <a:pt x="1530" y="103"/>
                  </a:lnTo>
                  <a:lnTo>
                    <a:pt x="1542" y="81"/>
                  </a:lnTo>
                  <a:lnTo>
                    <a:pt x="1545" y="66"/>
                  </a:lnTo>
                  <a:lnTo>
                    <a:pt x="1542" y="48"/>
                  </a:lnTo>
                  <a:lnTo>
                    <a:pt x="1530" y="37"/>
                  </a:lnTo>
                  <a:lnTo>
                    <a:pt x="1516" y="26"/>
                  </a:lnTo>
                  <a:lnTo>
                    <a:pt x="1479" y="11"/>
                  </a:lnTo>
                  <a:lnTo>
                    <a:pt x="1427" y="0"/>
                  </a:lnTo>
                  <a:lnTo>
                    <a:pt x="1349" y="0"/>
                  </a:lnTo>
                  <a:lnTo>
                    <a:pt x="1338" y="0"/>
                  </a:lnTo>
                  <a:lnTo>
                    <a:pt x="1323" y="0"/>
                  </a:lnTo>
                  <a:lnTo>
                    <a:pt x="1275" y="0"/>
                  </a:lnTo>
                  <a:lnTo>
                    <a:pt x="1268" y="0"/>
                  </a:lnTo>
                  <a:lnTo>
                    <a:pt x="1002" y="0"/>
                  </a:lnTo>
                  <a:lnTo>
                    <a:pt x="987" y="0"/>
                  </a:lnTo>
                  <a:lnTo>
                    <a:pt x="854" y="0"/>
                  </a:lnTo>
                  <a:lnTo>
                    <a:pt x="843" y="0"/>
                  </a:lnTo>
                  <a:lnTo>
                    <a:pt x="813" y="0"/>
                  </a:lnTo>
                  <a:lnTo>
                    <a:pt x="706" y="0"/>
                  </a:lnTo>
                  <a:lnTo>
                    <a:pt x="691" y="0"/>
                  </a:lnTo>
                  <a:lnTo>
                    <a:pt x="351" y="7"/>
                  </a:lnTo>
                  <a:lnTo>
                    <a:pt x="0" y="7"/>
                  </a:lnTo>
                  <a:lnTo>
                    <a:pt x="0" y="11"/>
                  </a:lnTo>
                  <a:lnTo>
                    <a:pt x="30" y="14"/>
                  </a:lnTo>
                  <a:lnTo>
                    <a:pt x="44" y="26"/>
                  </a:lnTo>
                  <a:lnTo>
                    <a:pt x="48" y="37"/>
                  </a:lnTo>
                  <a:lnTo>
                    <a:pt x="41" y="48"/>
                  </a:lnTo>
                  <a:lnTo>
                    <a:pt x="30" y="51"/>
                  </a:lnTo>
                  <a:lnTo>
                    <a:pt x="19" y="51"/>
                  </a:lnTo>
                  <a:lnTo>
                    <a:pt x="0" y="51"/>
                  </a:lnTo>
                  <a:lnTo>
                    <a:pt x="0" y="55"/>
                  </a:lnTo>
                  <a:lnTo>
                    <a:pt x="44" y="63"/>
                  </a:lnTo>
                  <a:lnTo>
                    <a:pt x="85" y="66"/>
                  </a:lnTo>
                  <a:lnTo>
                    <a:pt x="85" y="70"/>
                  </a:lnTo>
                  <a:lnTo>
                    <a:pt x="89" y="70"/>
                  </a:lnTo>
                  <a:lnTo>
                    <a:pt x="118" y="81"/>
                  </a:lnTo>
                  <a:lnTo>
                    <a:pt x="144" y="96"/>
                  </a:lnTo>
                  <a:lnTo>
                    <a:pt x="159" y="118"/>
                  </a:lnTo>
                  <a:lnTo>
                    <a:pt x="166" y="133"/>
                  </a:lnTo>
                  <a:lnTo>
                    <a:pt x="166" y="151"/>
                  </a:lnTo>
                  <a:lnTo>
                    <a:pt x="155" y="166"/>
                  </a:lnTo>
                  <a:lnTo>
                    <a:pt x="133" y="181"/>
                  </a:lnTo>
                  <a:lnTo>
                    <a:pt x="104" y="196"/>
                  </a:lnTo>
                  <a:lnTo>
                    <a:pt x="70" y="207"/>
                  </a:lnTo>
                  <a:lnTo>
                    <a:pt x="0" y="218"/>
                  </a:lnTo>
                  <a:lnTo>
                    <a:pt x="70" y="210"/>
                  </a:lnTo>
                  <a:lnTo>
                    <a:pt x="104" y="203"/>
                  </a:lnTo>
                  <a:lnTo>
                    <a:pt x="133" y="188"/>
                  </a:lnTo>
                  <a:lnTo>
                    <a:pt x="155" y="173"/>
                  </a:lnTo>
                  <a:lnTo>
                    <a:pt x="166" y="151"/>
                  </a:lnTo>
                  <a:lnTo>
                    <a:pt x="170" y="133"/>
                  </a:lnTo>
                  <a:lnTo>
                    <a:pt x="159" y="111"/>
                  </a:lnTo>
                  <a:lnTo>
                    <a:pt x="148" y="92"/>
                  </a:lnTo>
                  <a:lnTo>
                    <a:pt x="126" y="81"/>
                  </a:lnTo>
                  <a:lnTo>
                    <a:pt x="104" y="70"/>
                  </a:lnTo>
                  <a:lnTo>
                    <a:pt x="159" y="63"/>
                  </a:lnTo>
                  <a:lnTo>
                    <a:pt x="185" y="55"/>
                  </a:lnTo>
                  <a:lnTo>
                    <a:pt x="189" y="51"/>
                  </a:lnTo>
                  <a:lnTo>
                    <a:pt x="196" y="40"/>
                  </a:lnTo>
                  <a:lnTo>
                    <a:pt x="196" y="33"/>
                  </a:lnTo>
                  <a:lnTo>
                    <a:pt x="174" y="22"/>
                  </a:lnTo>
                  <a:lnTo>
                    <a:pt x="141" y="7"/>
                  </a:lnTo>
                  <a:lnTo>
                    <a:pt x="351" y="11"/>
                  </a:lnTo>
                  <a:lnTo>
                    <a:pt x="385" y="7"/>
                  </a:lnTo>
                  <a:lnTo>
                    <a:pt x="385" y="11"/>
                  </a:lnTo>
                  <a:lnTo>
                    <a:pt x="414" y="14"/>
                  </a:lnTo>
                  <a:lnTo>
                    <a:pt x="425" y="26"/>
                  </a:lnTo>
                  <a:lnTo>
                    <a:pt x="414" y="37"/>
                  </a:lnTo>
                  <a:lnTo>
                    <a:pt x="396" y="40"/>
                  </a:lnTo>
                  <a:lnTo>
                    <a:pt x="377" y="48"/>
                  </a:lnTo>
                  <a:lnTo>
                    <a:pt x="336" y="48"/>
                  </a:lnTo>
                  <a:lnTo>
                    <a:pt x="285" y="51"/>
                  </a:lnTo>
                  <a:lnTo>
                    <a:pt x="281" y="51"/>
                  </a:lnTo>
                  <a:lnTo>
                    <a:pt x="311" y="63"/>
                  </a:lnTo>
                  <a:lnTo>
                    <a:pt x="336" y="70"/>
                  </a:lnTo>
                  <a:lnTo>
                    <a:pt x="377" y="96"/>
                  </a:lnTo>
                  <a:lnTo>
                    <a:pt x="396" y="118"/>
                  </a:lnTo>
                  <a:lnTo>
                    <a:pt x="407" y="125"/>
                  </a:lnTo>
                  <a:lnTo>
                    <a:pt x="410" y="148"/>
                  </a:lnTo>
                  <a:lnTo>
                    <a:pt x="399" y="173"/>
                  </a:lnTo>
                  <a:lnTo>
                    <a:pt x="392" y="188"/>
                  </a:lnTo>
                  <a:lnTo>
                    <a:pt x="381" y="203"/>
                  </a:lnTo>
                  <a:lnTo>
                    <a:pt x="351" y="221"/>
                  </a:lnTo>
                  <a:lnTo>
                    <a:pt x="314" y="236"/>
                  </a:lnTo>
                  <a:lnTo>
                    <a:pt x="274" y="244"/>
                  </a:lnTo>
                  <a:lnTo>
                    <a:pt x="311" y="233"/>
                  </a:lnTo>
                  <a:lnTo>
                    <a:pt x="340" y="218"/>
                  </a:lnTo>
                  <a:lnTo>
                    <a:pt x="362" y="203"/>
                  </a:lnTo>
                  <a:lnTo>
                    <a:pt x="377" y="181"/>
                  </a:lnTo>
                  <a:lnTo>
                    <a:pt x="392" y="151"/>
                  </a:lnTo>
                  <a:lnTo>
                    <a:pt x="396" y="148"/>
                  </a:lnTo>
                  <a:lnTo>
                    <a:pt x="385" y="122"/>
                  </a:lnTo>
                  <a:lnTo>
                    <a:pt x="366" y="96"/>
                  </a:lnTo>
                  <a:lnTo>
                    <a:pt x="344" y="81"/>
                  </a:lnTo>
                  <a:lnTo>
                    <a:pt x="322" y="66"/>
                  </a:lnTo>
                  <a:lnTo>
                    <a:pt x="274" y="51"/>
                  </a:lnTo>
                  <a:lnTo>
                    <a:pt x="251" y="48"/>
                  </a:lnTo>
                  <a:lnTo>
                    <a:pt x="229" y="40"/>
                  </a:lnTo>
                  <a:lnTo>
                    <a:pt x="196" y="48"/>
                  </a:lnTo>
                  <a:lnTo>
                    <a:pt x="200" y="48"/>
                  </a:lnTo>
                  <a:lnTo>
                    <a:pt x="229" y="48"/>
                  </a:lnTo>
                  <a:lnTo>
                    <a:pt x="251" y="51"/>
                  </a:lnTo>
                  <a:lnTo>
                    <a:pt x="270" y="55"/>
                  </a:lnTo>
                  <a:lnTo>
                    <a:pt x="314" y="70"/>
                  </a:lnTo>
                  <a:lnTo>
                    <a:pt x="340" y="81"/>
                  </a:lnTo>
                  <a:lnTo>
                    <a:pt x="366" y="103"/>
                  </a:lnTo>
                  <a:lnTo>
                    <a:pt x="381" y="122"/>
                  </a:lnTo>
                  <a:lnTo>
                    <a:pt x="392" y="148"/>
                  </a:lnTo>
                  <a:lnTo>
                    <a:pt x="385" y="151"/>
                  </a:lnTo>
                  <a:lnTo>
                    <a:pt x="370" y="181"/>
                  </a:lnTo>
                  <a:lnTo>
                    <a:pt x="355" y="203"/>
                  </a:lnTo>
                  <a:lnTo>
                    <a:pt x="329" y="218"/>
                  </a:lnTo>
                  <a:lnTo>
                    <a:pt x="296" y="233"/>
                  </a:lnTo>
                  <a:lnTo>
                    <a:pt x="255" y="244"/>
                  </a:lnTo>
                  <a:lnTo>
                    <a:pt x="255" y="247"/>
                  </a:lnTo>
                  <a:lnTo>
                    <a:pt x="104" y="266"/>
                  </a:lnTo>
                  <a:lnTo>
                    <a:pt x="74" y="273"/>
                  </a:lnTo>
                  <a:lnTo>
                    <a:pt x="74" y="266"/>
                  </a:lnTo>
                  <a:lnTo>
                    <a:pt x="44" y="273"/>
                  </a:lnTo>
                  <a:lnTo>
                    <a:pt x="0" y="277"/>
                  </a:lnTo>
                  <a:lnTo>
                    <a:pt x="0" y="281"/>
                  </a:lnTo>
                  <a:lnTo>
                    <a:pt x="44" y="277"/>
                  </a:lnTo>
                  <a:lnTo>
                    <a:pt x="56" y="273"/>
                  </a:lnTo>
                  <a:lnTo>
                    <a:pt x="26" y="281"/>
                  </a:lnTo>
                  <a:lnTo>
                    <a:pt x="0" y="295"/>
                  </a:lnTo>
                  <a:lnTo>
                    <a:pt x="0" y="303"/>
                  </a:lnTo>
                  <a:lnTo>
                    <a:pt x="4" y="303"/>
                  </a:lnTo>
                  <a:lnTo>
                    <a:pt x="4" y="295"/>
                  </a:lnTo>
                  <a:lnTo>
                    <a:pt x="48" y="281"/>
                  </a:lnTo>
                  <a:lnTo>
                    <a:pt x="104" y="266"/>
                  </a:lnTo>
                  <a:lnTo>
                    <a:pt x="470" y="221"/>
                  </a:lnTo>
                  <a:lnTo>
                    <a:pt x="507" y="218"/>
                  </a:lnTo>
                  <a:lnTo>
                    <a:pt x="510" y="218"/>
                  </a:lnTo>
                  <a:lnTo>
                    <a:pt x="547" y="207"/>
                  </a:lnTo>
                  <a:lnTo>
                    <a:pt x="588" y="192"/>
                  </a:lnTo>
                  <a:lnTo>
                    <a:pt x="606" y="181"/>
                  </a:lnTo>
                  <a:lnTo>
                    <a:pt x="617" y="166"/>
                  </a:lnTo>
                  <a:lnTo>
                    <a:pt x="628" y="151"/>
                  </a:lnTo>
                  <a:lnTo>
                    <a:pt x="628" y="140"/>
                  </a:lnTo>
                  <a:lnTo>
                    <a:pt x="632" y="133"/>
                  </a:lnTo>
                  <a:lnTo>
                    <a:pt x="628" y="118"/>
                  </a:lnTo>
                  <a:lnTo>
                    <a:pt x="617" y="103"/>
                  </a:lnTo>
                  <a:lnTo>
                    <a:pt x="603" y="85"/>
                  </a:lnTo>
                  <a:lnTo>
                    <a:pt x="566" y="66"/>
                  </a:lnTo>
                  <a:lnTo>
                    <a:pt x="518" y="55"/>
                  </a:lnTo>
                  <a:lnTo>
                    <a:pt x="447" y="48"/>
                  </a:lnTo>
                  <a:lnTo>
                    <a:pt x="451" y="48"/>
                  </a:lnTo>
                  <a:lnTo>
                    <a:pt x="477" y="40"/>
                  </a:lnTo>
                  <a:lnTo>
                    <a:pt x="477" y="48"/>
                  </a:lnTo>
                  <a:lnTo>
                    <a:pt x="484" y="40"/>
                  </a:lnTo>
                  <a:lnTo>
                    <a:pt x="525" y="40"/>
                  </a:lnTo>
                  <a:lnTo>
                    <a:pt x="580" y="40"/>
                  </a:lnTo>
                  <a:lnTo>
                    <a:pt x="621" y="51"/>
                  </a:lnTo>
                  <a:lnTo>
                    <a:pt x="658" y="66"/>
                  </a:lnTo>
                  <a:lnTo>
                    <a:pt x="677" y="77"/>
                  </a:lnTo>
                  <a:lnTo>
                    <a:pt x="688" y="92"/>
                  </a:lnTo>
                  <a:lnTo>
                    <a:pt x="699" y="103"/>
                  </a:lnTo>
                  <a:lnTo>
                    <a:pt x="706" y="118"/>
                  </a:lnTo>
                  <a:lnTo>
                    <a:pt x="702" y="148"/>
                  </a:lnTo>
                  <a:lnTo>
                    <a:pt x="688" y="166"/>
                  </a:lnTo>
                  <a:lnTo>
                    <a:pt x="673" y="188"/>
                  </a:lnTo>
                  <a:lnTo>
                    <a:pt x="636" y="207"/>
                  </a:lnTo>
                  <a:lnTo>
                    <a:pt x="595" y="218"/>
                  </a:lnTo>
                  <a:lnTo>
                    <a:pt x="558" y="225"/>
                  </a:lnTo>
                  <a:lnTo>
                    <a:pt x="484" y="236"/>
                  </a:lnTo>
                  <a:lnTo>
                    <a:pt x="455" y="236"/>
                  </a:lnTo>
                  <a:lnTo>
                    <a:pt x="381" y="244"/>
                  </a:lnTo>
                  <a:lnTo>
                    <a:pt x="311" y="258"/>
                  </a:lnTo>
                  <a:lnTo>
                    <a:pt x="255" y="258"/>
                  </a:lnTo>
                  <a:lnTo>
                    <a:pt x="185" y="273"/>
                  </a:lnTo>
                  <a:lnTo>
                    <a:pt x="141" y="288"/>
                  </a:lnTo>
                  <a:lnTo>
                    <a:pt x="111" y="306"/>
                  </a:lnTo>
                  <a:lnTo>
                    <a:pt x="96" y="321"/>
                  </a:lnTo>
                  <a:lnTo>
                    <a:pt x="89" y="336"/>
                  </a:lnTo>
                  <a:lnTo>
                    <a:pt x="89" y="351"/>
                  </a:lnTo>
                  <a:lnTo>
                    <a:pt x="89" y="362"/>
                  </a:lnTo>
                  <a:lnTo>
                    <a:pt x="100" y="377"/>
                  </a:lnTo>
                  <a:lnTo>
                    <a:pt x="111" y="392"/>
                  </a:lnTo>
                  <a:lnTo>
                    <a:pt x="133" y="406"/>
                  </a:lnTo>
                  <a:lnTo>
                    <a:pt x="159" y="417"/>
                  </a:lnTo>
                  <a:lnTo>
                    <a:pt x="218" y="436"/>
                  </a:lnTo>
                  <a:lnTo>
                    <a:pt x="296" y="447"/>
                  </a:lnTo>
                  <a:lnTo>
                    <a:pt x="433" y="458"/>
                  </a:lnTo>
                  <a:lnTo>
                    <a:pt x="495" y="462"/>
                  </a:lnTo>
                  <a:lnTo>
                    <a:pt x="521" y="462"/>
                  </a:lnTo>
                  <a:lnTo>
                    <a:pt x="702" y="477"/>
                  </a:lnTo>
                  <a:lnTo>
                    <a:pt x="743" y="484"/>
                  </a:lnTo>
                  <a:lnTo>
                    <a:pt x="776" y="491"/>
                  </a:lnTo>
                  <a:lnTo>
                    <a:pt x="854" y="513"/>
                  </a:lnTo>
                  <a:lnTo>
                    <a:pt x="887" y="528"/>
                  </a:lnTo>
                  <a:lnTo>
                    <a:pt x="909" y="539"/>
                  </a:lnTo>
                  <a:lnTo>
                    <a:pt x="917" y="547"/>
                  </a:lnTo>
                  <a:lnTo>
                    <a:pt x="924" y="558"/>
                  </a:lnTo>
                  <a:lnTo>
                    <a:pt x="917" y="573"/>
                  </a:lnTo>
                  <a:lnTo>
                    <a:pt x="902" y="584"/>
                  </a:lnTo>
                  <a:lnTo>
                    <a:pt x="876" y="595"/>
                  </a:lnTo>
                  <a:lnTo>
                    <a:pt x="799" y="617"/>
                  </a:lnTo>
                  <a:lnTo>
                    <a:pt x="728" y="628"/>
                  </a:lnTo>
                  <a:lnTo>
                    <a:pt x="717" y="628"/>
                  </a:lnTo>
                  <a:lnTo>
                    <a:pt x="658" y="632"/>
                  </a:lnTo>
                  <a:lnTo>
                    <a:pt x="628" y="639"/>
                  </a:lnTo>
                  <a:lnTo>
                    <a:pt x="462" y="658"/>
                  </a:lnTo>
                  <a:lnTo>
                    <a:pt x="385" y="672"/>
                  </a:lnTo>
                  <a:lnTo>
                    <a:pt x="325" y="687"/>
                  </a:lnTo>
                  <a:lnTo>
                    <a:pt x="285" y="702"/>
                  </a:lnTo>
                  <a:lnTo>
                    <a:pt x="259" y="717"/>
                  </a:lnTo>
                  <a:lnTo>
                    <a:pt x="244" y="735"/>
                  </a:lnTo>
                  <a:lnTo>
                    <a:pt x="240" y="754"/>
                  </a:lnTo>
                  <a:lnTo>
                    <a:pt x="240" y="757"/>
                  </a:lnTo>
                  <a:lnTo>
                    <a:pt x="251" y="772"/>
                  </a:lnTo>
                  <a:lnTo>
                    <a:pt x="266" y="794"/>
                  </a:lnTo>
                  <a:lnTo>
                    <a:pt x="292" y="809"/>
                  </a:lnTo>
                  <a:lnTo>
                    <a:pt x="322" y="824"/>
                  </a:lnTo>
                  <a:lnTo>
                    <a:pt x="385" y="839"/>
                  </a:lnTo>
                  <a:lnTo>
                    <a:pt x="447" y="850"/>
                  </a:lnTo>
                  <a:lnTo>
                    <a:pt x="381" y="842"/>
                  </a:lnTo>
                  <a:lnTo>
                    <a:pt x="292" y="824"/>
                  </a:lnTo>
                  <a:lnTo>
                    <a:pt x="251" y="813"/>
                  </a:lnTo>
                  <a:lnTo>
                    <a:pt x="214" y="794"/>
                  </a:lnTo>
                  <a:lnTo>
                    <a:pt x="196" y="772"/>
                  </a:lnTo>
                  <a:lnTo>
                    <a:pt x="185" y="757"/>
                  </a:lnTo>
                  <a:lnTo>
                    <a:pt x="185" y="754"/>
                  </a:lnTo>
                  <a:lnTo>
                    <a:pt x="185" y="743"/>
                  </a:lnTo>
                  <a:lnTo>
                    <a:pt x="189" y="728"/>
                  </a:lnTo>
                  <a:lnTo>
                    <a:pt x="200" y="717"/>
                  </a:lnTo>
                  <a:lnTo>
                    <a:pt x="218" y="702"/>
                  </a:lnTo>
                  <a:lnTo>
                    <a:pt x="244" y="687"/>
                  </a:lnTo>
                  <a:lnTo>
                    <a:pt x="281" y="680"/>
                  </a:lnTo>
                  <a:lnTo>
                    <a:pt x="329" y="669"/>
                  </a:lnTo>
                  <a:lnTo>
                    <a:pt x="425" y="658"/>
                  </a:lnTo>
                  <a:lnTo>
                    <a:pt x="592" y="632"/>
                  </a:lnTo>
                  <a:lnTo>
                    <a:pt x="628" y="628"/>
                  </a:lnTo>
                  <a:lnTo>
                    <a:pt x="699" y="617"/>
                  </a:lnTo>
                  <a:lnTo>
                    <a:pt x="776" y="602"/>
                  </a:lnTo>
                  <a:lnTo>
                    <a:pt x="806" y="587"/>
                  </a:lnTo>
                  <a:lnTo>
                    <a:pt x="824" y="573"/>
                  </a:lnTo>
                  <a:lnTo>
                    <a:pt x="828" y="562"/>
                  </a:lnTo>
                  <a:lnTo>
                    <a:pt x="828" y="554"/>
                  </a:lnTo>
                  <a:lnTo>
                    <a:pt x="824" y="539"/>
                  </a:lnTo>
                  <a:lnTo>
                    <a:pt x="817" y="525"/>
                  </a:lnTo>
                  <a:lnTo>
                    <a:pt x="791" y="506"/>
                  </a:lnTo>
                  <a:lnTo>
                    <a:pt x="758" y="491"/>
                  </a:lnTo>
                  <a:lnTo>
                    <a:pt x="714" y="488"/>
                  </a:lnTo>
                  <a:lnTo>
                    <a:pt x="677" y="477"/>
                  </a:lnTo>
                  <a:lnTo>
                    <a:pt x="647" y="473"/>
                  </a:lnTo>
                  <a:lnTo>
                    <a:pt x="610" y="473"/>
                  </a:lnTo>
                  <a:lnTo>
                    <a:pt x="562" y="469"/>
                  </a:lnTo>
                  <a:lnTo>
                    <a:pt x="425" y="469"/>
                  </a:lnTo>
                  <a:lnTo>
                    <a:pt x="336" y="469"/>
                  </a:lnTo>
                  <a:lnTo>
                    <a:pt x="300" y="462"/>
                  </a:lnTo>
                  <a:lnTo>
                    <a:pt x="240" y="458"/>
                  </a:lnTo>
                  <a:lnTo>
                    <a:pt x="144" y="443"/>
                  </a:lnTo>
                  <a:lnTo>
                    <a:pt x="63" y="421"/>
                  </a:lnTo>
                  <a:lnTo>
                    <a:pt x="30" y="406"/>
                  </a:lnTo>
                  <a:lnTo>
                    <a:pt x="0" y="392"/>
                  </a:lnTo>
                  <a:lnTo>
                    <a:pt x="0" y="399"/>
                  </a:lnTo>
                  <a:lnTo>
                    <a:pt x="41" y="417"/>
                  </a:lnTo>
                  <a:lnTo>
                    <a:pt x="89" y="432"/>
                  </a:lnTo>
                  <a:lnTo>
                    <a:pt x="189" y="454"/>
                  </a:lnTo>
                  <a:lnTo>
                    <a:pt x="100" y="447"/>
                  </a:lnTo>
                  <a:lnTo>
                    <a:pt x="48" y="432"/>
                  </a:lnTo>
                  <a:lnTo>
                    <a:pt x="0" y="417"/>
                  </a:lnTo>
                  <a:lnTo>
                    <a:pt x="0" y="421"/>
                  </a:lnTo>
                  <a:lnTo>
                    <a:pt x="59" y="443"/>
                  </a:lnTo>
                  <a:lnTo>
                    <a:pt x="0" y="428"/>
                  </a:lnTo>
                  <a:lnTo>
                    <a:pt x="0" y="432"/>
                  </a:lnTo>
                  <a:lnTo>
                    <a:pt x="74" y="447"/>
                  </a:lnTo>
                  <a:lnTo>
                    <a:pt x="155" y="454"/>
                  </a:lnTo>
                  <a:lnTo>
                    <a:pt x="96" y="454"/>
                  </a:lnTo>
                  <a:lnTo>
                    <a:pt x="0" y="443"/>
                  </a:lnTo>
                  <a:lnTo>
                    <a:pt x="41" y="454"/>
                  </a:lnTo>
                  <a:lnTo>
                    <a:pt x="0" y="447"/>
                  </a:lnTo>
                  <a:lnTo>
                    <a:pt x="0" y="454"/>
                  </a:lnTo>
                  <a:lnTo>
                    <a:pt x="48" y="454"/>
                  </a:lnTo>
                  <a:lnTo>
                    <a:pt x="111" y="462"/>
                  </a:lnTo>
                  <a:lnTo>
                    <a:pt x="144" y="473"/>
                  </a:lnTo>
                  <a:lnTo>
                    <a:pt x="181" y="488"/>
                  </a:lnTo>
                  <a:lnTo>
                    <a:pt x="203" y="502"/>
                  </a:lnTo>
                  <a:lnTo>
                    <a:pt x="229" y="528"/>
                  </a:lnTo>
                  <a:lnTo>
                    <a:pt x="237" y="543"/>
                  </a:lnTo>
                  <a:lnTo>
                    <a:pt x="237" y="562"/>
                  </a:lnTo>
                  <a:lnTo>
                    <a:pt x="229" y="576"/>
                  </a:lnTo>
                  <a:lnTo>
                    <a:pt x="211" y="602"/>
                  </a:lnTo>
                  <a:lnTo>
                    <a:pt x="181" y="624"/>
                  </a:lnTo>
                  <a:lnTo>
                    <a:pt x="118" y="643"/>
                  </a:lnTo>
                  <a:lnTo>
                    <a:pt x="63" y="658"/>
                  </a:lnTo>
                  <a:lnTo>
                    <a:pt x="0" y="669"/>
                  </a:lnTo>
                  <a:lnTo>
                    <a:pt x="0" y="680"/>
                  </a:lnTo>
                  <a:lnTo>
                    <a:pt x="85" y="672"/>
                  </a:lnTo>
                  <a:lnTo>
                    <a:pt x="155" y="672"/>
                  </a:lnTo>
                  <a:lnTo>
                    <a:pt x="148" y="680"/>
                  </a:lnTo>
                  <a:lnTo>
                    <a:pt x="63" y="680"/>
                  </a:lnTo>
                  <a:lnTo>
                    <a:pt x="26" y="684"/>
                  </a:lnTo>
                  <a:lnTo>
                    <a:pt x="0" y="684"/>
                  </a:lnTo>
                  <a:lnTo>
                    <a:pt x="0" y="687"/>
                  </a:lnTo>
                  <a:lnTo>
                    <a:pt x="26" y="687"/>
                  </a:lnTo>
                  <a:lnTo>
                    <a:pt x="59" y="684"/>
                  </a:lnTo>
                  <a:lnTo>
                    <a:pt x="141" y="680"/>
                  </a:lnTo>
                  <a:lnTo>
                    <a:pt x="89" y="702"/>
                  </a:lnTo>
                  <a:lnTo>
                    <a:pt x="63" y="724"/>
                  </a:lnTo>
                  <a:lnTo>
                    <a:pt x="48" y="739"/>
                  </a:lnTo>
                  <a:lnTo>
                    <a:pt x="44" y="750"/>
                  </a:lnTo>
                  <a:lnTo>
                    <a:pt x="44" y="757"/>
                  </a:lnTo>
                  <a:lnTo>
                    <a:pt x="56" y="765"/>
                  </a:lnTo>
                  <a:lnTo>
                    <a:pt x="74" y="783"/>
                  </a:lnTo>
                  <a:lnTo>
                    <a:pt x="104" y="798"/>
                  </a:lnTo>
                  <a:lnTo>
                    <a:pt x="141" y="820"/>
                  </a:lnTo>
                  <a:lnTo>
                    <a:pt x="211" y="839"/>
                  </a:lnTo>
                  <a:lnTo>
                    <a:pt x="244" y="850"/>
                  </a:lnTo>
                  <a:lnTo>
                    <a:pt x="325" y="868"/>
                  </a:lnTo>
                  <a:lnTo>
                    <a:pt x="421" y="879"/>
                  </a:lnTo>
                  <a:lnTo>
                    <a:pt x="518" y="883"/>
                  </a:lnTo>
                  <a:lnTo>
                    <a:pt x="603" y="891"/>
                  </a:lnTo>
                  <a:lnTo>
                    <a:pt x="588" y="898"/>
                  </a:lnTo>
                  <a:lnTo>
                    <a:pt x="592" y="898"/>
                  </a:lnTo>
                  <a:lnTo>
                    <a:pt x="606" y="891"/>
                  </a:lnTo>
                  <a:lnTo>
                    <a:pt x="610" y="891"/>
                  </a:lnTo>
                  <a:lnTo>
                    <a:pt x="628" y="898"/>
                  </a:lnTo>
                  <a:lnTo>
                    <a:pt x="636" y="898"/>
                  </a:lnTo>
                  <a:lnTo>
                    <a:pt x="617" y="891"/>
                  </a:lnTo>
                  <a:lnTo>
                    <a:pt x="665" y="891"/>
                  </a:lnTo>
                  <a:lnTo>
                    <a:pt x="665" y="883"/>
                  </a:lnTo>
                  <a:lnTo>
                    <a:pt x="673" y="898"/>
                  </a:lnTo>
                  <a:lnTo>
                    <a:pt x="677" y="898"/>
                  </a:lnTo>
                  <a:lnTo>
                    <a:pt x="673" y="891"/>
                  </a:lnTo>
                  <a:lnTo>
                    <a:pt x="673" y="876"/>
                  </a:lnTo>
                  <a:lnTo>
                    <a:pt x="677" y="857"/>
                  </a:lnTo>
                  <a:lnTo>
                    <a:pt x="680" y="839"/>
                  </a:lnTo>
                  <a:lnTo>
                    <a:pt x="714" y="824"/>
                  </a:lnTo>
                  <a:lnTo>
                    <a:pt x="747" y="809"/>
                  </a:lnTo>
                  <a:lnTo>
                    <a:pt x="773" y="806"/>
                  </a:lnTo>
                  <a:lnTo>
                    <a:pt x="832" y="783"/>
                  </a:lnTo>
                  <a:lnTo>
                    <a:pt x="839" y="787"/>
                  </a:lnTo>
                  <a:lnTo>
                    <a:pt x="843" y="783"/>
                  </a:lnTo>
                  <a:lnTo>
                    <a:pt x="876" y="780"/>
                  </a:lnTo>
                  <a:lnTo>
                    <a:pt x="884" y="780"/>
                  </a:lnTo>
                  <a:lnTo>
                    <a:pt x="932" y="772"/>
                  </a:lnTo>
                  <a:lnTo>
                    <a:pt x="998" y="780"/>
                  </a:lnTo>
                  <a:lnTo>
                    <a:pt x="939" y="783"/>
                  </a:lnTo>
                  <a:lnTo>
                    <a:pt x="932" y="783"/>
                  </a:lnTo>
                  <a:lnTo>
                    <a:pt x="924" y="783"/>
                  </a:lnTo>
                  <a:lnTo>
                    <a:pt x="887" y="787"/>
                  </a:lnTo>
                  <a:lnTo>
                    <a:pt x="817" y="806"/>
                  </a:lnTo>
                  <a:lnTo>
                    <a:pt x="784" y="813"/>
                  </a:lnTo>
                  <a:lnTo>
                    <a:pt x="747" y="828"/>
                  </a:lnTo>
                  <a:lnTo>
                    <a:pt x="717" y="850"/>
                  </a:lnTo>
                  <a:lnTo>
                    <a:pt x="706" y="865"/>
                  </a:lnTo>
                  <a:lnTo>
                    <a:pt x="702" y="876"/>
                  </a:lnTo>
                  <a:lnTo>
                    <a:pt x="702" y="883"/>
                  </a:lnTo>
                  <a:lnTo>
                    <a:pt x="714" y="898"/>
                  </a:lnTo>
                  <a:lnTo>
                    <a:pt x="717" y="898"/>
                  </a:lnTo>
                  <a:lnTo>
                    <a:pt x="706" y="883"/>
                  </a:lnTo>
                  <a:lnTo>
                    <a:pt x="706" y="876"/>
                  </a:lnTo>
                  <a:lnTo>
                    <a:pt x="714" y="857"/>
                  </a:lnTo>
                  <a:lnTo>
                    <a:pt x="728" y="842"/>
                  </a:lnTo>
                  <a:lnTo>
                    <a:pt x="769" y="824"/>
                  </a:lnTo>
                  <a:lnTo>
                    <a:pt x="817" y="806"/>
                  </a:lnTo>
                  <a:lnTo>
                    <a:pt x="861" y="794"/>
                  </a:lnTo>
                  <a:lnTo>
                    <a:pt x="832" y="806"/>
                  </a:lnTo>
                  <a:lnTo>
                    <a:pt x="813" y="813"/>
                  </a:lnTo>
                  <a:lnTo>
                    <a:pt x="776" y="839"/>
                  </a:lnTo>
                  <a:lnTo>
                    <a:pt x="769" y="857"/>
                  </a:lnTo>
                  <a:lnTo>
                    <a:pt x="762" y="868"/>
                  </a:lnTo>
                  <a:lnTo>
                    <a:pt x="769" y="883"/>
                  </a:lnTo>
                  <a:lnTo>
                    <a:pt x="776" y="898"/>
                  </a:lnTo>
                  <a:lnTo>
                    <a:pt x="784" y="898"/>
                  </a:lnTo>
                  <a:lnTo>
                    <a:pt x="773" y="883"/>
                  </a:lnTo>
                  <a:lnTo>
                    <a:pt x="769" y="868"/>
                  </a:lnTo>
                  <a:lnTo>
                    <a:pt x="773" y="857"/>
                  </a:lnTo>
                  <a:lnTo>
                    <a:pt x="791" y="835"/>
                  </a:lnTo>
                  <a:lnTo>
                    <a:pt x="806" y="820"/>
                  </a:lnTo>
                  <a:lnTo>
                    <a:pt x="832" y="809"/>
                  </a:lnTo>
                  <a:lnTo>
                    <a:pt x="869" y="798"/>
                  </a:lnTo>
                  <a:lnTo>
                    <a:pt x="917" y="787"/>
                  </a:lnTo>
                  <a:lnTo>
                    <a:pt x="887" y="798"/>
                  </a:lnTo>
                  <a:lnTo>
                    <a:pt x="858" y="813"/>
                  </a:lnTo>
                  <a:lnTo>
                    <a:pt x="832" y="835"/>
                  </a:lnTo>
                  <a:lnTo>
                    <a:pt x="817" y="857"/>
                  </a:lnTo>
                  <a:lnTo>
                    <a:pt x="817" y="865"/>
                  </a:lnTo>
                  <a:lnTo>
                    <a:pt x="817" y="883"/>
                  </a:lnTo>
                  <a:lnTo>
                    <a:pt x="828" y="898"/>
                  </a:lnTo>
                  <a:lnTo>
                    <a:pt x="832" y="898"/>
                  </a:lnTo>
                  <a:lnTo>
                    <a:pt x="817" y="883"/>
                  </a:lnTo>
                  <a:lnTo>
                    <a:pt x="817" y="868"/>
                  </a:lnTo>
                  <a:lnTo>
                    <a:pt x="817" y="857"/>
                  </a:lnTo>
                  <a:lnTo>
                    <a:pt x="832" y="839"/>
                  </a:lnTo>
                  <a:lnTo>
                    <a:pt x="847" y="824"/>
                  </a:lnTo>
                  <a:lnTo>
                    <a:pt x="872" y="809"/>
                  </a:lnTo>
                  <a:lnTo>
                    <a:pt x="898" y="798"/>
                  </a:lnTo>
                  <a:lnTo>
                    <a:pt x="943" y="787"/>
                  </a:lnTo>
                  <a:lnTo>
                    <a:pt x="983" y="783"/>
                  </a:lnTo>
                  <a:lnTo>
                    <a:pt x="943" y="794"/>
                  </a:lnTo>
                  <a:lnTo>
                    <a:pt x="917" y="806"/>
                  </a:lnTo>
                  <a:lnTo>
                    <a:pt x="898" y="820"/>
                  </a:lnTo>
                  <a:lnTo>
                    <a:pt x="884" y="828"/>
                  </a:lnTo>
                  <a:lnTo>
                    <a:pt x="872" y="854"/>
                  </a:lnTo>
                  <a:lnTo>
                    <a:pt x="872" y="865"/>
                  </a:lnTo>
                  <a:lnTo>
                    <a:pt x="876" y="879"/>
                  </a:lnTo>
                  <a:lnTo>
                    <a:pt x="895" y="898"/>
                  </a:lnTo>
                  <a:lnTo>
                    <a:pt x="898" y="898"/>
                  </a:lnTo>
                  <a:lnTo>
                    <a:pt x="884" y="879"/>
                  </a:lnTo>
                  <a:lnTo>
                    <a:pt x="876" y="865"/>
                  </a:lnTo>
                  <a:lnTo>
                    <a:pt x="876" y="854"/>
                  </a:lnTo>
                  <a:lnTo>
                    <a:pt x="887" y="828"/>
                  </a:lnTo>
                  <a:lnTo>
                    <a:pt x="902" y="820"/>
                  </a:lnTo>
                  <a:lnTo>
                    <a:pt x="924" y="806"/>
                  </a:lnTo>
                  <a:lnTo>
                    <a:pt x="946" y="794"/>
                  </a:lnTo>
                  <a:lnTo>
                    <a:pt x="987" y="783"/>
                  </a:lnTo>
                  <a:lnTo>
                    <a:pt x="1028" y="780"/>
                  </a:lnTo>
                  <a:lnTo>
                    <a:pt x="1054" y="780"/>
                  </a:lnTo>
                  <a:lnTo>
                    <a:pt x="1002" y="794"/>
                  </a:lnTo>
                  <a:lnTo>
                    <a:pt x="965" y="813"/>
                  </a:lnTo>
                  <a:lnTo>
                    <a:pt x="932" y="839"/>
                  </a:lnTo>
                  <a:lnTo>
                    <a:pt x="924" y="850"/>
                  </a:lnTo>
                  <a:lnTo>
                    <a:pt x="917" y="865"/>
                  </a:lnTo>
                  <a:lnTo>
                    <a:pt x="924" y="876"/>
                  </a:lnTo>
                  <a:lnTo>
                    <a:pt x="939" y="898"/>
                  </a:lnTo>
                  <a:lnTo>
                    <a:pt x="943" y="898"/>
                  </a:lnTo>
                  <a:lnTo>
                    <a:pt x="928" y="876"/>
                  </a:lnTo>
                  <a:lnTo>
                    <a:pt x="924" y="865"/>
                  </a:lnTo>
                  <a:lnTo>
                    <a:pt x="928" y="850"/>
                  </a:lnTo>
                  <a:lnTo>
                    <a:pt x="943" y="828"/>
                  </a:lnTo>
                  <a:lnTo>
                    <a:pt x="969" y="813"/>
                  </a:lnTo>
                  <a:lnTo>
                    <a:pt x="994" y="806"/>
                  </a:lnTo>
                  <a:lnTo>
                    <a:pt x="1054" y="783"/>
                  </a:lnTo>
                  <a:lnTo>
                    <a:pt x="1109" y="772"/>
                  </a:lnTo>
                  <a:lnTo>
                    <a:pt x="1079" y="783"/>
                  </a:lnTo>
                  <a:lnTo>
                    <a:pt x="1050" y="794"/>
                  </a:lnTo>
                  <a:lnTo>
                    <a:pt x="1028" y="809"/>
                  </a:lnTo>
                  <a:lnTo>
                    <a:pt x="1009" y="828"/>
                  </a:lnTo>
                  <a:lnTo>
                    <a:pt x="998" y="842"/>
                  </a:lnTo>
                  <a:lnTo>
                    <a:pt x="994" y="857"/>
                  </a:lnTo>
                  <a:lnTo>
                    <a:pt x="994" y="879"/>
                  </a:lnTo>
                  <a:lnTo>
                    <a:pt x="1009" y="898"/>
                  </a:lnTo>
                  <a:lnTo>
                    <a:pt x="1013" y="898"/>
                  </a:lnTo>
                  <a:lnTo>
                    <a:pt x="998" y="876"/>
                  </a:lnTo>
                  <a:lnTo>
                    <a:pt x="998" y="857"/>
                  </a:lnTo>
                  <a:lnTo>
                    <a:pt x="1002" y="842"/>
                  </a:lnTo>
                  <a:lnTo>
                    <a:pt x="1013" y="835"/>
                  </a:lnTo>
                  <a:lnTo>
                    <a:pt x="1035" y="809"/>
                  </a:lnTo>
                  <a:lnTo>
                    <a:pt x="1065" y="794"/>
                  </a:lnTo>
                  <a:lnTo>
                    <a:pt x="1105" y="780"/>
                  </a:lnTo>
                  <a:lnTo>
                    <a:pt x="1139" y="769"/>
                  </a:lnTo>
                  <a:lnTo>
                    <a:pt x="1205" y="765"/>
                  </a:lnTo>
                  <a:lnTo>
                    <a:pt x="1235" y="765"/>
                  </a:lnTo>
                  <a:lnTo>
                    <a:pt x="1238" y="765"/>
                  </a:lnTo>
                  <a:lnTo>
                    <a:pt x="1209" y="772"/>
                  </a:lnTo>
                  <a:lnTo>
                    <a:pt x="1183" y="787"/>
                  </a:lnTo>
                  <a:lnTo>
                    <a:pt x="1161" y="806"/>
                  </a:lnTo>
                  <a:lnTo>
                    <a:pt x="1142" y="828"/>
                  </a:lnTo>
                  <a:lnTo>
                    <a:pt x="1142" y="842"/>
                  </a:lnTo>
                  <a:lnTo>
                    <a:pt x="1150" y="854"/>
                  </a:lnTo>
                  <a:lnTo>
                    <a:pt x="1161" y="876"/>
                  </a:lnTo>
                  <a:lnTo>
                    <a:pt x="1183" y="898"/>
                  </a:lnTo>
                  <a:lnTo>
                    <a:pt x="1190" y="898"/>
                  </a:lnTo>
                  <a:lnTo>
                    <a:pt x="1161" y="868"/>
                  </a:lnTo>
                  <a:lnTo>
                    <a:pt x="1153" y="854"/>
                  </a:lnTo>
                  <a:lnTo>
                    <a:pt x="1150" y="842"/>
                  </a:lnTo>
                  <a:lnTo>
                    <a:pt x="1150" y="828"/>
                  </a:lnTo>
                  <a:lnTo>
                    <a:pt x="1153" y="820"/>
                  </a:lnTo>
                  <a:lnTo>
                    <a:pt x="1164" y="806"/>
                  </a:lnTo>
                  <a:lnTo>
                    <a:pt x="1194" y="783"/>
                  </a:lnTo>
                  <a:lnTo>
                    <a:pt x="1224" y="772"/>
                  </a:lnTo>
                  <a:lnTo>
                    <a:pt x="1253" y="765"/>
                  </a:lnTo>
                  <a:lnTo>
                    <a:pt x="1261" y="765"/>
                  </a:lnTo>
                  <a:lnTo>
                    <a:pt x="1279" y="757"/>
                  </a:lnTo>
                  <a:lnTo>
                    <a:pt x="1286" y="757"/>
                  </a:lnTo>
                  <a:lnTo>
                    <a:pt x="1290" y="757"/>
                  </a:lnTo>
                  <a:lnTo>
                    <a:pt x="1305" y="757"/>
                  </a:lnTo>
                  <a:lnTo>
                    <a:pt x="1249" y="780"/>
                  </a:lnTo>
                  <a:lnTo>
                    <a:pt x="1224" y="794"/>
                  </a:lnTo>
                  <a:lnTo>
                    <a:pt x="1209" y="813"/>
                  </a:lnTo>
                  <a:lnTo>
                    <a:pt x="1205" y="828"/>
                  </a:lnTo>
                  <a:lnTo>
                    <a:pt x="1205" y="842"/>
                  </a:lnTo>
                  <a:lnTo>
                    <a:pt x="1209" y="865"/>
                  </a:lnTo>
                  <a:lnTo>
                    <a:pt x="1224" y="879"/>
                  </a:lnTo>
                  <a:lnTo>
                    <a:pt x="1249" y="898"/>
                  </a:lnTo>
                  <a:lnTo>
                    <a:pt x="1261" y="898"/>
                  </a:lnTo>
                  <a:lnTo>
                    <a:pt x="1231" y="879"/>
                  </a:lnTo>
                  <a:lnTo>
                    <a:pt x="1213" y="857"/>
                  </a:lnTo>
                  <a:lnTo>
                    <a:pt x="1209" y="842"/>
                  </a:lnTo>
                  <a:lnTo>
                    <a:pt x="1205" y="828"/>
                  </a:lnTo>
                  <a:lnTo>
                    <a:pt x="1209" y="813"/>
                  </a:lnTo>
                  <a:lnTo>
                    <a:pt x="1220" y="806"/>
                  </a:lnTo>
                  <a:lnTo>
                    <a:pt x="1235" y="787"/>
                  </a:lnTo>
                  <a:lnTo>
                    <a:pt x="1268" y="772"/>
                  </a:lnTo>
                  <a:lnTo>
                    <a:pt x="1323" y="757"/>
                  </a:lnTo>
                  <a:lnTo>
                    <a:pt x="1331" y="757"/>
                  </a:lnTo>
                  <a:lnTo>
                    <a:pt x="1335" y="757"/>
                  </a:lnTo>
                  <a:lnTo>
                    <a:pt x="1357" y="750"/>
                  </a:lnTo>
                  <a:lnTo>
                    <a:pt x="1427" y="743"/>
                  </a:lnTo>
                  <a:lnTo>
                    <a:pt x="1375" y="754"/>
                  </a:lnTo>
                  <a:lnTo>
                    <a:pt x="1338" y="765"/>
                  </a:lnTo>
                  <a:lnTo>
                    <a:pt x="1305" y="783"/>
                  </a:lnTo>
                  <a:lnTo>
                    <a:pt x="1290" y="794"/>
                  </a:lnTo>
                  <a:lnTo>
                    <a:pt x="1275" y="809"/>
                  </a:lnTo>
                  <a:lnTo>
                    <a:pt x="1261" y="835"/>
                  </a:lnTo>
                  <a:lnTo>
                    <a:pt x="1261" y="854"/>
                  </a:lnTo>
                  <a:lnTo>
                    <a:pt x="1264" y="857"/>
                  </a:lnTo>
                  <a:lnTo>
                    <a:pt x="1279" y="879"/>
                  </a:lnTo>
                  <a:lnTo>
                    <a:pt x="1309" y="898"/>
                  </a:lnTo>
                  <a:lnTo>
                    <a:pt x="1316" y="898"/>
                  </a:lnTo>
                  <a:lnTo>
                    <a:pt x="1286" y="879"/>
                  </a:lnTo>
                  <a:lnTo>
                    <a:pt x="1264" y="857"/>
                  </a:lnTo>
                  <a:lnTo>
                    <a:pt x="1264" y="850"/>
                  </a:lnTo>
                  <a:lnTo>
                    <a:pt x="1264" y="835"/>
                  </a:lnTo>
                  <a:lnTo>
                    <a:pt x="1279" y="809"/>
                  </a:lnTo>
                  <a:lnTo>
                    <a:pt x="1290" y="798"/>
                  </a:lnTo>
                  <a:lnTo>
                    <a:pt x="1309" y="787"/>
                  </a:lnTo>
                  <a:lnTo>
                    <a:pt x="1357" y="765"/>
                  </a:lnTo>
                  <a:lnTo>
                    <a:pt x="1401" y="750"/>
                  </a:lnTo>
                  <a:lnTo>
                    <a:pt x="1464" y="739"/>
                  </a:lnTo>
                  <a:lnTo>
                    <a:pt x="1505" y="735"/>
                  </a:lnTo>
                  <a:lnTo>
                    <a:pt x="1534" y="735"/>
                  </a:lnTo>
                  <a:lnTo>
                    <a:pt x="1486" y="743"/>
                  </a:lnTo>
                  <a:lnTo>
                    <a:pt x="1431" y="757"/>
                  </a:lnTo>
                  <a:lnTo>
                    <a:pt x="1371" y="772"/>
                  </a:lnTo>
                  <a:lnTo>
                    <a:pt x="1346" y="787"/>
                  </a:lnTo>
                  <a:lnTo>
                    <a:pt x="1323" y="809"/>
                  </a:lnTo>
                  <a:lnTo>
                    <a:pt x="1320" y="820"/>
                  </a:lnTo>
                  <a:lnTo>
                    <a:pt x="1309" y="839"/>
                  </a:lnTo>
                  <a:lnTo>
                    <a:pt x="1316" y="850"/>
                  </a:lnTo>
                  <a:lnTo>
                    <a:pt x="1320" y="857"/>
                  </a:lnTo>
                  <a:lnTo>
                    <a:pt x="1331" y="876"/>
                  </a:lnTo>
                  <a:lnTo>
                    <a:pt x="1364" y="898"/>
                  </a:lnTo>
                  <a:lnTo>
                    <a:pt x="1375" y="898"/>
                  </a:lnTo>
                  <a:lnTo>
                    <a:pt x="1364" y="894"/>
                  </a:lnTo>
                  <a:lnTo>
                    <a:pt x="1331" y="876"/>
                  </a:lnTo>
                  <a:lnTo>
                    <a:pt x="1320" y="857"/>
                  </a:lnTo>
                  <a:lnTo>
                    <a:pt x="1316" y="850"/>
                  </a:lnTo>
                  <a:lnTo>
                    <a:pt x="1316" y="835"/>
                  </a:lnTo>
                  <a:lnTo>
                    <a:pt x="1320" y="824"/>
                  </a:lnTo>
                  <a:lnTo>
                    <a:pt x="1323" y="813"/>
                  </a:lnTo>
                  <a:lnTo>
                    <a:pt x="1357" y="787"/>
                  </a:lnTo>
                  <a:lnTo>
                    <a:pt x="1390" y="769"/>
                  </a:lnTo>
                  <a:lnTo>
                    <a:pt x="1431" y="757"/>
                  </a:lnTo>
                  <a:lnTo>
                    <a:pt x="1471" y="750"/>
                  </a:lnTo>
                  <a:lnTo>
                    <a:pt x="1542" y="739"/>
                  </a:lnTo>
                  <a:lnTo>
                    <a:pt x="1571" y="735"/>
                  </a:lnTo>
                  <a:lnTo>
                    <a:pt x="1623" y="735"/>
                  </a:lnTo>
                  <a:lnTo>
                    <a:pt x="1527" y="750"/>
                  </a:lnTo>
                  <a:lnTo>
                    <a:pt x="1486" y="757"/>
                  </a:lnTo>
                  <a:lnTo>
                    <a:pt x="1445" y="769"/>
                  </a:lnTo>
                  <a:lnTo>
                    <a:pt x="1408" y="783"/>
                  </a:lnTo>
                  <a:lnTo>
                    <a:pt x="1390" y="798"/>
                  </a:lnTo>
                  <a:lnTo>
                    <a:pt x="1375" y="809"/>
                  </a:lnTo>
                  <a:lnTo>
                    <a:pt x="1364" y="835"/>
                  </a:lnTo>
                  <a:lnTo>
                    <a:pt x="1364" y="842"/>
                  </a:lnTo>
                  <a:lnTo>
                    <a:pt x="1371" y="857"/>
                  </a:lnTo>
                  <a:lnTo>
                    <a:pt x="1379" y="876"/>
                  </a:lnTo>
                  <a:lnTo>
                    <a:pt x="1416" y="898"/>
                  </a:lnTo>
                  <a:lnTo>
                    <a:pt x="1427" y="898"/>
                  </a:lnTo>
                  <a:lnTo>
                    <a:pt x="1386" y="876"/>
                  </a:lnTo>
                  <a:lnTo>
                    <a:pt x="1371" y="857"/>
                  </a:lnTo>
                  <a:lnTo>
                    <a:pt x="1371" y="842"/>
                  </a:lnTo>
                  <a:lnTo>
                    <a:pt x="1371" y="835"/>
                  </a:lnTo>
                  <a:lnTo>
                    <a:pt x="1379" y="813"/>
                  </a:lnTo>
                  <a:lnTo>
                    <a:pt x="1394" y="798"/>
                  </a:lnTo>
                  <a:lnTo>
                    <a:pt x="1416" y="783"/>
                  </a:lnTo>
                  <a:lnTo>
                    <a:pt x="1445" y="769"/>
                  </a:lnTo>
                  <a:lnTo>
                    <a:pt x="1486" y="757"/>
                  </a:lnTo>
                  <a:lnTo>
                    <a:pt x="1567" y="743"/>
                  </a:lnTo>
                  <a:lnTo>
                    <a:pt x="1645" y="735"/>
                  </a:lnTo>
                  <a:lnTo>
                    <a:pt x="1737" y="728"/>
                  </a:lnTo>
                  <a:lnTo>
                    <a:pt x="1756" y="735"/>
                  </a:lnTo>
                  <a:lnTo>
                    <a:pt x="1638" y="743"/>
                  </a:lnTo>
                  <a:lnTo>
                    <a:pt x="1567" y="757"/>
                  </a:lnTo>
                  <a:lnTo>
                    <a:pt x="1534" y="765"/>
                  </a:lnTo>
                  <a:lnTo>
                    <a:pt x="1512" y="772"/>
                  </a:lnTo>
                  <a:lnTo>
                    <a:pt x="1471" y="794"/>
                  </a:lnTo>
                  <a:lnTo>
                    <a:pt x="1445" y="820"/>
                  </a:lnTo>
                  <a:lnTo>
                    <a:pt x="1442" y="828"/>
                  </a:lnTo>
                  <a:lnTo>
                    <a:pt x="1434" y="842"/>
                  </a:lnTo>
                  <a:lnTo>
                    <a:pt x="1442" y="857"/>
                  </a:lnTo>
                  <a:lnTo>
                    <a:pt x="1449" y="868"/>
                  </a:lnTo>
                  <a:lnTo>
                    <a:pt x="1464" y="883"/>
                  </a:lnTo>
                  <a:lnTo>
                    <a:pt x="1490" y="894"/>
                  </a:lnTo>
                  <a:lnTo>
                    <a:pt x="1497" y="898"/>
                  </a:lnTo>
                  <a:lnTo>
                    <a:pt x="1505" y="898"/>
                  </a:lnTo>
                  <a:lnTo>
                    <a:pt x="1490" y="894"/>
                  </a:lnTo>
                  <a:lnTo>
                    <a:pt x="1471" y="879"/>
                  </a:lnTo>
                  <a:lnTo>
                    <a:pt x="1449" y="868"/>
                  </a:lnTo>
                  <a:lnTo>
                    <a:pt x="1442" y="857"/>
                  </a:lnTo>
                  <a:lnTo>
                    <a:pt x="1442" y="842"/>
                  </a:lnTo>
                  <a:lnTo>
                    <a:pt x="1442" y="828"/>
                  </a:lnTo>
                  <a:lnTo>
                    <a:pt x="1449" y="820"/>
                  </a:lnTo>
                  <a:lnTo>
                    <a:pt x="1475" y="798"/>
                  </a:lnTo>
                  <a:lnTo>
                    <a:pt x="1512" y="780"/>
                  </a:lnTo>
                  <a:lnTo>
                    <a:pt x="1545" y="765"/>
                  </a:lnTo>
                  <a:lnTo>
                    <a:pt x="1586" y="757"/>
                  </a:lnTo>
                  <a:lnTo>
                    <a:pt x="1671" y="743"/>
                  </a:lnTo>
                  <a:lnTo>
                    <a:pt x="1782" y="735"/>
                  </a:lnTo>
                  <a:lnTo>
                    <a:pt x="1882" y="739"/>
                  </a:lnTo>
                  <a:lnTo>
                    <a:pt x="1882" y="735"/>
                  </a:lnTo>
                  <a:lnTo>
                    <a:pt x="1797" y="728"/>
                  </a:lnTo>
                  <a:lnTo>
                    <a:pt x="1737" y="728"/>
                  </a:lnTo>
                  <a:lnTo>
                    <a:pt x="1652" y="728"/>
                  </a:lnTo>
                  <a:lnTo>
                    <a:pt x="1567" y="728"/>
                  </a:lnTo>
                  <a:lnTo>
                    <a:pt x="1560" y="728"/>
                  </a:lnTo>
                  <a:lnTo>
                    <a:pt x="1519" y="724"/>
                  </a:lnTo>
                  <a:lnTo>
                    <a:pt x="1501" y="717"/>
                  </a:lnTo>
                  <a:lnTo>
                    <a:pt x="1490" y="709"/>
                  </a:lnTo>
                  <a:lnTo>
                    <a:pt x="1497" y="702"/>
                  </a:lnTo>
                  <a:lnTo>
                    <a:pt x="1505" y="695"/>
                  </a:lnTo>
                  <a:lnTo>
                    <a:pt x="1582" y="680"/>
                  </a:lnTo>
                  <a:lnTo>
                    <a:pt x="1675" y="672"/>
                  </a:lnTo>
                  <a:lnTo>
                    <a:pt x="1822" y="669"/>
                  </a:lnTo>
                  <a:lnTo>
                    <a:pt x="1882" y="665"/>
                  </a:lnTo>
                  <a:lnTo>
                    <a:pt x="1941" y="658"/>
                  </a:lnTo>
                  <a:lnTo>
                    <a:pt x="2007" y="647"/>
                  </a:lnTo>
                  <a:lnTo>
                    <a:pt x="2077" y="632"/>
                  </a:lnTo>
                  <a:lnTo>
                    <a:pt x="2144" y="610"/>
                  </a:lnTo>
                  <a:lnTo>
                    <a:pt x="2170" y="595"/>
                  </a:lnTo>
                  <a:lnTo>
                    <a:pt x="2188" y="576"/>
                  </a:lnTo>
                  <a:lnTo>
                    <a:pt x="2207" y="558"/>
                  </a:lnTo>
                  <a:lnTo>
                    <a:pt x="2218" y="539"/>
                  </a:lnTo>
                  <a:lnTo>
                    <a:pt x="2225" y="525"/>
                  </a:lnTo>
                  <a:lnTo>
                    <a:pt x="2225" y="502"/>
                  </a:lnTo>
                  <a:lnTo>
                    <a:pt x="2214" y="477"/>
                  </a:lnTo>
                  <a:lnTo>
                    <a:pt x="2203" y="462"/>
                  </a:lnTo>
                  <a:lnTo>
                    <a:pt x="2188" y="454"/>
                  </a:lnTo>
                  <a:lnTo>
                    <a:pt x="2170" y="436"/>
                  </a:lnTo>
                  <a:lnTo>
                    <a:pt x="2137" y="421"/>
                  </a:lnTo>
                  <a:lnTo>
                    <a:pt x="2100" y="414"/>
                  </a:lnTo>
                  <a:lnTo>
                    <a:pt x="2048" y="399"/>
                  </a:lnTo>
                  <a:lnTo>
                    <a:pt x="1992" y="388"/>
                  </a:lnTo>
                  <a:lnTo>
                    <a:pt x="1922" y="377"/>
                  </a:lnTo>
                  <a:lnTo>
                    <a:pt x="1863" y="373"/>
                  </a:lnTo>
                  <a:lnTo>
                    <a:pt x="1782" y="373"/>
                  </a:lnTo>
                  <a:lnTo>
                    <a:pt x="1652" y="366"/>
                  </a:lnTo>
                  <a:lnTo>
                    <a:pt x="1652" y="373"/>
                  </a:lnTo>
                  <a:lnTo>
                    <a:pt x="1782" y="373"/>
                  </a:lnTo>
                  <a:lnTo>
                    <a:pt x="1863" y="377"/>
                  </a:lnTo>
                  <a:lnTo>
                    <a:pt x="1922" y="384"/>
                  </a:lnTo>
                  <a:lnTo>
                    <a:pt x="1992" y="392"/>
                  </a:lnTo>
                  <a:lnTo>
                    <a:pt x="2048" y="403"/>
                  </a:lnTo>
                  <a:lnTo>
                    <a:pt x="2100" y="414"/>
                  </a:lnTo>
                  <a:lnTo>
                    <a:pt x="2133" y="428"/>
                  </a:lnTo>
                  <a:lnTo>
                    <a:pt x="2163" y="443"/>
                  </a:lnTo>
                  <a:lnTo>
                    <a:pt x="2185" y="454"/>
                  </a:lnTo>
                  <a:lnTo>
                    <a:pt x="2203" y="469"/>
                  </a:lnTo>
                  <a:lnTo>
                    <a:pt x="2214" y="484"/>
                  </a:lnTo>
                  <a:lnTo>
                    <a:pt x="2218" y="502"/>
                  </a:lnTo>
                  <a:lnTo>
                    <a:pt x="2218" y="525"/>
                  </a:lnTo>
                  <a:lnTo>
                    <a:pt x="2214" y="539"/>
                  </a:lnTo>
                  <a:lnTo>
                    <a:pt x="2203" y="558"/>
                  </a:lnTo>
                  <a:lnTo>
                    <a:pt x="2188" y="576"/>
                  </a:lnTo>
                  <a:lnTo>
                    <a:pt x="2163" y="595"/>
                  </a:lnTo>
                  <a:lnTo>
                    <a:pt x="2137" y="610"/>
                  </a:lnTo>
                  <a:lnTo>
                    <a:pt x="2074" y="628"/>
                  </a:lnTo>
                  <a:lnTo>
                    <a:pt x="2004" y="643"/>
                  </a:lnTo>
                  <a:lnTo>
                    <a:pt x="1878" y="658"/>
                  </a:lnTo>
                  <a:lnTo>
                    <a:pt x="1822" y="665"/>
                  </a:lnTo>
                  <a:lnTo>
                    <a:pt x="1675" y="669"/>
                  </a:lnTo>
                  <a:lnTo>
                    <a:pt x="1575" y="680"/>
                  </a:lnTo>
                  <a:lnTo>
                    <a:pt x="1505" y="687"/>
                  </a:lnTo>
                  <a:lnTo>
                    <a:pt x="1490" y="698"/>
                  </a:lnTo>
                  <a:lnTo>
                    <a:pt x="1486" y="709"/>
                  </a:lnTo>
                  <a:lnTo>
                    <a:pt x="1490" y="717"/>
                  </a:lnTo>
                  <a:lnTo>
                    <a:pt x="1505" y="724"/>
                  </a:lnTo>
                  <a:lnTo>
                    <a:pt x="1534" y="728"/>
                  </a:lnTo>
                  <a:lnTo>
                    <a:pt x="1501" y="735"/>
                  </a:lnTo>
                  <a:lnTo>
                    <a:pt x="1464" y="735"/>
                  </a:lnTo>
                  <a:lnTo>
                    <a:pt x="1394" y="739"/>
                  </a:lnTo>
                  <a:lnTo>
                    <a:pt x="1320" y="724"/>
                  </a:lnTo>
                  <a:lnTo>
                    <a:pt x="1286" y="709"/>
                  </a:lnTo>
                  <a:lnTo>
                    <a:pt x="1275" y="702"/>
                  </a:lnTo>
                  <a:lnTo>
                    <a:pt x="1275" y="695"/>
                  </a:lnTo>
                  <a:lnTo>
                    <a:pt x="1275" y="687"/>
                  </a:lnTo>
                  <a:lnTo>
                    <a:pt x="1279" y="672"/>
                  </a:lnTo>
                  <a:lnTo>
                    <a:pt x="1286" y="665"/>
                  </a:lnTo>
                  <a:lnTo>
                    <a:pt x="1305" y="658"/>
                  </a:lnTo>
                  <a:lnTo>
                    <a:pt x="1331" y="647"/>
                  </a:lnTo>
                  <a:lnTo>
                    <a:pt x="1364" y="639"/>
                  </a:lnTo>
                  <a:lnTo>
                    <a:pt x="1527" y="624"/>
                  </a:lnTo>
                  <a:lnTo>
                    <a:pt x="1567" y="624"/>
                  </a:lnTo>
                  <a:lnTo>
                    <a:pt x="1656" y="617"/>
                  </a:lnTo>
                  <a:lnTo>
                    <a:pt x="1708" y="610"/>
                  </a:lnTo>
                  <a:lnTo>
                    <a:pt x="1752" y="599"/>
                  </a:lnTo>
                  <a:lnTo>
                    <a:pt x="1793" y="576"/>
                  </a:lnTo>
                  <a:lnTo>
                    <a:pt x="1808" y="562"/>
                  </a:lnTo>
                  <a:lnTo>
                    <a:pt x="1819" y="547"/>
                  </a:lnTo>
                  <a:lnTo>
                    <a:pt x="1822" y="532"/>
                  </a:lnTo>
                  <a:lnTo>
                    <a:pt x="1822" y="517"/>
                  </a:lnTo>
                  <a:lnTo>
                    <a:pt x="1811" y="499"/>
                  </a:lnTo>
                  <a:lnTo>
                    <a:pt x="1808" y="488"/>
                  </a:lnTo>
                  <a:lnTo>
                    <a:pt x="1793" y="473"/>
                  </a:lnTo>
                  <a:lnTo>
                    <a:pt x="1767" y="462"/>
                  </a:lnTo>
                  <a:lnTo>
                    <a:pt x="1741" y="454"/>
                  </a:lnTo>
                  <a:lnTo>
                    <a:pt x="1700" y="447"/>
                  </a:lnTo>
                  <a:lnTo>
                    <a:pt x="1652" y="436"/>
                  </a:lnTo>
                  <a:lnTo>
                    <a:pt x="1597" y="432"/>
                  </a:lnTo>
                  <a:lnTo>
                    <a:pt x="1527" y="428"/>
                  </a:lnTo>
                  <a:lnTo>
                    <a:pt x="1512" y="428"/>
                  </a:lnTo>
                  <a:lnTo>
                    <a:pt x="1471" y="421"/>
                  </a:lnTo>
                  <a:lnTo>
                    <a:pt x="1427" y="417"/>
                  </a:lnTo>
                  <a:lnTo>
                    <a:pt x="1375" y="403"/>
                  </a:lnTo>
                  <a:lnTo>
                    <a:pt x="1338" y="388"/>
                  </a:lnTo>
                  <a:lnTo>
                    <a:pt x="1335" y="384"/>
                  </a:lnTo>
                  <a:lnTo>
                    <a:pt x="1331" y="377"/>
                  </a:lnTo>
                  <a:lnTo>
                    <a:pt x="1335" y="366"/>
                  </a:lnTo>
                  <a:lnTo>
                    <a:pt x="1338" y="358"/>
                  </a:lnTo>
                  <a:lnTo>
                    <a:pt x="1349" y="351"/>
                  </a:lnTo>
                  <a:lnTo>
                    <a:pt x="1390" y="351"/>
                  </a:lnTo>
                  <a:lnTo>
                    <a:pt x="1379" y="358"/>
                  </a:lnTo>
                  <a:lnTo>
                    <a:pt x="1375" y="366"/>
                  </a:lnTo>
                  <a:lnTo>
                    <a:pt x="1379" y="373"/>
                  </a:lnTo>
                  <a:lnTo>
                    <a:pt x="1386" y="384"/>
                  </a:lnTo>
                  <a:lnTo>
                    <a:pt x="1420" y="392"/>
                  </a:lnTo>
                  <a:lnTo>
                    <a:pt x="1431" y="399"/>
                  </a:lnTo>
                  <a:lnTo>
                    <a:pt x="1460" y="406"/>
                  </a:lnTo>
                  <a:lnTo>
                    <a:pt x="1516" y="417"/>
                  </a:lnTo>
                  <a:lnTo>
                    <a:pt x="1604" y="421"/>
                  </a:lnTo>
                  <a:lnTo>
                    <a:pt x="1615" y="421"/>
                  </a:lnTo>
                  <a:lnTo>
                    <a:pt x="1741" y="432"/>
                  </a:lnTo>
                  <a:lnTo>
                    <a:pt x="1808" y="454"/>
                  </a:lnTo>
                  <a:lnTo>
                    <a:pt x="1852" y="462"/>
                  </a:lnTo>
                  <a:lnTo>
                    <a:pt x="1878" y="484"/>
                  </a:lnTo>
                  <a:lnTo>
                    <a:pt x="1893" y="502"/>
                  </a:lnTo>
                  <a:lnTo>
                    <a:pt x="1896" y="517"/>
                  </a:lnTo>
                  <a:lnTo>
                    <a:pt x="1896" y="528"/>
                  </a:lnTo>
                  <a:lnTo>
                    <a:pt x="1893" y="539"/>
                  </a:lnTo>
                  <a:lnTo>
                    <a:pt x="1878" y="554"/>
                  </a:lnTo>
                  <a:lnTo>
                    <a:pt x="1856" y="569"/>
                  </a:lnTo>
                  <a:lnTo>
                    <a:pt x="1811" y="587"/>
                  </a:lnTo>
                  <a:lnTo>
                    <a:pt x="1756" y="610"/>
                  </a:lnTo>
                  <a:lnTo>
                    <a:pt x="1697" y="624"/>
                  </a:lnTo>
                  <a:lnTo>
                    <a:pt x="1597" y="639"/>
                  </a:lnTo>
                  <a:lnTo>
                    <a:pt x="1553" y="643"/>
                  </a:lnTo>
                  <a:lnTo>
                    <a:pt x="1553" y="647"/>
                  </a:lnTo>
                  <a:lnTo>
                    <a:pt x="1601" y="643"/>
                  </a:lnTo>
                  <a:lnTo>
                    <a:pt x="1700" y="624"/>
                  </a:lnTo>
                  <a:lnTo>
                    <a:pt x="1763" y="613"/>
                  </a:lnTo>
                  <a:lnTo>
                    <a:pt x="1819" y="595"/>
                  </a:lnTo>
                  <a:lnTo>
                    <a:pt x="1863" y="569"/>
                  </a:lnTo>
                  <a:lnTo>
                    <a:pt x="1878" y="558"/>
                  </a:lnTo>
                  <a:lnTo>
                    <a:pt x="1893" y="543"/>
                  </a:lnTo>
                  <a:lnTo>
                    <a:pt x="1896" y="528"/>
                  </a:lnTo>
                  <a:lnTo>
                    <a:pt x="1896" y="517"/>
                  </a:lnTo>
                  <a:lnTo>
                    <a:pt x="1896" y="499"/>
                  </a:lnTo>
                  <a:lnTo>
                    <a:pt x="1882" y="484"/>
                  </a:lnTo>
                  <a:lnTo>
                    <a:pt x="1863" y="462"/>
                  </a:lnTo>
                  <a:lnTo>
                    <a:pt x="1822" y="454"/>
                  </a:lnTo>
                  <a:lnTo>
                    <a:pt x="1767" y="436"/>
                  </a:lnTo>
                  <a:lnTo>
                    <a:pt x="1848" y="443"/>
                  </a:lnTo>
                  <a:lnTo>
                    <a:pt x="1904" y="454"/>
                  </a:lnTo>
                  <a:lnTo>
                    <a:pt x="1941" y="469"/>
                  </a:lnTo>
                  <a:lnTo>
                    <a:pt x="1967" y="488"/>
                  </a:lnTo>
                  <a:lnTo>
                    <a:pt x="1981" y="506"/>
                  </a:lnTo>
                  <a:lnTo>
                    <a:pt x="1978" y="528"/>
                  </a:lnTo>
                  <a:lnTo>
                    <a:pt x="1967" y="547"/>
                  </a:lnTo>
                  <a:lnTo>
                    <a:pt x="1952" y="569"/>
                  </a:lnTo>
                  <a:lnTo>
                    <a:pt x="1919" y="587"/>
                  </a:lnTo>
                  <a:lnTo>
                    <a:pt x="1878" y="610"/>
                  </a:lnTo>
                  <a:lnTo>
                    <a:pt x="1837" y="624"/>
                  </a:lnTo>
                  <a:lnTo>
                    <a:pt x="1800" y="632"/>
                  </a:lnTo>
                  <a:lnTo>
                    <a:pt x="1745" y="639"/>
                  </a:lnTo>
                  <a:lnTo>
                    <a:pt x="1726" y="643"/>
                  </a:lnTo>
                  <a:lnTo>
                    <a:pt x="1771" y="643"/>
                  </a:lnTo>
                  <a:lnTo>
                    <a:pt x="1819" y="639"/>
                  </a:lnTo>
                  <a:lnTo>
                    <a:pt x="1907" y="628"/>
                  </a:lnTo>
                  <a:lnTo>
                    <a:pt x="1959" y="613"/>
                  </a:lnTo>
                  <a:lnTo>
                    <a:pt x="2007" y="595"/>
                  </a:lnTo>
                  <a:lnTo>
                    <a:pt x="2037" y="569"/>
                  </a:lnTo>
                  <a:lnTo>
                    <a:pt x="2052" y="554"/>
                  </a:lnTo>
                  <a:lnTo>
                    <a:pt x="2059" y="539"/>
                  </a:lnTo>
                  <a:lnTo>
                    <a:pt x="2059" y="525"/>
                  </a:lnTo>
                  <a:lnTo>
                    <a:pt x="2052" y="513"/>
                  </a:lnTo>
                  <a:lnTo>
                    <a:pt x="2044" y="491"/>
                  </a:lnTo>
                  <a:lnTo>
                    <a:pt x="2022" y="477"/>
                  </a:lnTo>
                  <a:lnTo>
                    <a:pt x="1981" y="458"/>
                  </a:lnTo>
                  <a:lnTo>
                    <a:pt x="1933" y="447"/>
                  </a:lnTo>
                  <a:lnTo>
                    <a:pt x="1852" y="436"/>
                  </a:lnTo>
                  <a:lnTo>
                    <a:pt x="1848" y="436"/>
                  </a:lnTo>
                  <a:lnTo>
                    <a:pt x="1841" y="436"/>
                  </a:lnTo>
                  <a:lnTo>
                    <a:pt x="1656" y="421"/>
                  </a:lnTo>
                  <a:lnTo>
                    <a:pt x="1545" y="406"/>
                  </a:lnTo>
                  <a:lnTo>
                    <a:pt x="1505" y="403"/>
                  </a:lnTo>
                  <a:lnTo>
                    <a:pt x="1479" y="392"/>
                  </a:lnTo>
                  <a:lnTo>
                    <a:pt x="1456" y="384"/>
                  </a:lnTo>
                  <a:lnTo>
                    <a:pt x="1442" y="373"/>
                  </a:lnTo>
                  <a:lnTo>
                    <a:pt x="1434" y="366"/>
                  </a:lnTo>
                  <a:lnTo>
                    <a:pt x="1442" y="351"/>
                  </a:lnTo>
                  <a:lnTo>
                    <a:pt x="1434" y="351"/>
                  </a:lnTo>
                  <a:lnTo>
                    <a:pt x="1431" y="358"/>
                  </a:lnTo>
                  <a:lnTo>
                    <a:pt x="1431" y="366"/>
                  </a:lnTo>
                  <a:lnTo>
                    <a:pt x="1442" y="377"/>
                  </a:lnTo>
                  <a:lnTo>
                    <a:pt x="1456" y="388"/>
                  </a:lnTo>
                  <a:lnTo>
                    <a:pt x="1479" y="399"/>
                  </a:lnTo>
                  <a:lnTo>
                    <a:pt x="1530" y="406"/>
                  </a:lnTo>
                  <a:lnTo>
                    <a:pt x="1612" y="421"/>
                  </a:lnTo>
                  <a:lnTo>
                    <a:pt x="1604" y="421"/>
                  </a:lnTo>
                  <a:lnTo>
                    <a:pt x="1516" y="417"/>
                  </a:lnTo>
                  <a:lnTo>
                    <a:pt x="1460" y="406"/>
                  </a:lnTo>
                  <a:lnTo>
                    <a:pt x="1431" y="399"/>
                  </a:lnTo>
                  <a:lnTo>
                    <a:pt x="1420" y="392"/>
                  </a:lnTo>
                  <a:lnTo>
                    <a:pt x="1386" y="377"/>
                  </a:lnTo>
                  <a:lnTo>
                    <a:pt x="1379" y="366"/>
                  </a:lnTo>
                  <a:lnTo>
                    <a:pt x="1390" y="358"/>
                  </a:lnTo>
                  <a:lnTo>
                    <a:pt x="1401" y="351"/>
                  </a:lnTo>
                  <a:lnTo>
                    <a:pt x="1693" y="343"/>
                  </a:lnTo>
                  <a:lnTo>
                    <a:pt x="1852" y="336"/>
                  </a:lnTo>
                  <a:lnTo>
                    <a:pt x="1978" y="332"/>
                  </a:lnTo>
                  <a:lnTo>
                    <a:pt x="2103" y="336"/>
                  </a:lnTo>
                  <a:lnTo>
                    <a:pt x="2325" y="347"/>
                  </a:lnTo>
                  <a:lnTo>
                    <a:pt x="2480" y="362"/>
                  </a:lnTo>
                  <a:lnTo>
                    <a:pt x="2547" y="373"/>
                  </a:lnTo>
                  <a:lnTo>
                    <a:pt x="2650" y="392"/>
                  </a:lnTo>
                  <a:lnTo>
                    <a:pt x="2687" y="403"/>
                  </a:lnTo>
                  <a:lnTo>
                    <a:pt x="2717" y="417"/>
                  </a:lnTo>
                  <a:lnTo>
                    <a:pt x="2739" y="428"/>
                  </a:lnTo>
                  <a:lnTo>
                    <a:pt x="2758" y="443"/>
                  </a:lnTo>
                  <a:lnTo>
                    <a:pt x="2765" y="454"/>
                  </a:lnTo>
                  <a:lnTo>
                    <a:pt x="2772" y="462"/>
                  </a:lnTo>
                  <a:lnTo>
                    <a:pt x="2772" y="473"/>
                  </a:lnTo>
                  <a:lnTo>
                    <a:pt x="2772" y="488"/>
                  </a:lnTo>
                  <a:lnTo>
                    <a:pt x="2761" y="506"/>
                  </a:lnTo>
                  <a:lnTo>
                    <a:pt x="2747" y="532"/>
                  </a:lnTo>
                  <a:lnTo>
                    <a:pt x="2735" y="543"/>
                  </a:lnTo>
                  <a:lnTo>
                    <a:pt x="2717" y="547"/>
                  </a:lnTo>
                  <a:lnTo>
                    <a:pt x="2669" y="569"/>
                  </a:lnTo>
                  <a:lnTo>
                    <a:pt x="2695" y="554"/>
                  </a:lnTo>
                  <a:lnTo>
                    <a:pt x="2717" y="532"/>
                  </a:lnTo>
                  <a:lnTo>
                    <a:pt x="2732" y="517"/>
                  </a:lnTo>
                  <a:lnTo>
                    <a:pt x="2735" y="502"/>
                  </a:lnTo>
                  <a:lnTo>
                    <a:pt x="2747" y="477"/>
                  </a:lnTo>
                  <a:lnTo>
                    <a:pt x="2747" y="469"/>
                  </a:lnTo>
                  <a:lnTo>
                    <a:pt x="2735" y="454"/>
                  </a:lnTo>
                  <a:lnTo>
                    <a:pt x="2724" y="447"/>
                  </a:lnTo>
                  <a:lnTo>
                    <a:pt x="2702" y="421"/>
                  </a:lnTo>
                  <a:lnTo>
                    <a:pt x="2662" y="406"/>
                  </a:lnTo>
                  <a:lnTo>
                    <a:pt x="2621" y="392"/>
                  </a:lnTo>
                  <a:lnTo>
                    <a:pt x="2547" y="377"/>
                  </a:lnTo>
                  <a:lnTo>
                    <a:pt x="2510" y="373"/>
                  </a:lnTo>
                  <a:lnTo>
                    <a:pt x="2510" y="377"/>
                  </a:lnTo>
                  <a:lnTo>
                    <a:pt x="2455" y="366"/>
                  </a:lnTo>
                  <a:lnTo>
                    <a:pt x="2384" y="358"/>
                  </a:lnTo>
                  <a:lnTo>
                    <a:pt x="2384" y="362"/>
                  </a:lnTo>
                  <a:lnTo>
                    <a:pt x="2270" y="351"/>
                  </a:lnTo>
                  <a:lnTo>
                    <a:pt x="2214" y="347"/>
                  </a:lnTo>
                  <a:lnTo>
                    <a:pt x="2214" y="351"/>
                  </a:lnTo>
                  <a:lnTo>
                    <a:pt x="2273" y="351"/>
                  </a:lnTo>
                  <a:lnTo>
                    <a:pt x="2410" y="373"/>
                  </a:lnTo>
                  <a:lnTo>
                    <a:pt x="2480" y="388"/>
                  </a:lnTo>
                  <a:lnTo>
                    <a:pt x="2551" y="406"/>
                  </a:lnTo>
                  <a:lnTo>
                    <a:pt x="2610" y="436"/>
                  </a:lnTo>
                  <a:lnTo>
                    <a:pt x="2636" y="454"/>
                  </a:lnTo>
                  <a:lnTo>
                    <a:pt x="2650" y="469"/>
                  </a:lnTo>
                  <a:lnTo>
                    <a:pt x="2654" y="484"/>
                  </a:lnTo>
                  <a:lnTo>
                    <a:pt x="2654" y="499"/>
                  </a:lnTo>
                  <a:lnTo>
                    <a:pt x="2647" y="517"/>
                  </a:lnTo>
                  <a:lnTo>
                    <a:pt x="2632" y="543"/>
                  </a:lnTo>
                  <a:lnTo>
                    <a:pt x="2606" y="562"/>
                  </a:lnTo>
                  <a:lnTo>
                    <a:pt x="2569" y="576"/>
                  </a:lnTo>
                  <a:lnTo>
                    <a:pt x="2525" y="595"/>
                  </a:lnTo>
                  <a:lnTo>
                    <a:pt x="2440" y="610"/>
                  </a:lnTo>
                  <a:lnTo>
                    <a:pt x="2473" y="587"/>
                  </a:lnTo>
                  <a:lnTo>
                    <a:pt x="2521" y="562"/>
                  </a:lnTo>
                  <a:lnTo>
                    <a:pt x="2540" y="543"/>
                  </a:lnTo>
                  <a:lnTo>
                    <a:pt x="2554" y="525"/>
                  </a:lnTo>
                  <a:lnTo>
                    <a:pt x="2565" y="499"/>
                  </a:lnTo>
                  <a:lnTo>
                    <a:pt x="2565" y="469"/>
                  </a:lnTo>
                  <a:lnTo>
                    <a:pt x="2554" y="458"/>
                  </a:lnTo>
                  <a:lnTo>
                    <a:pt x="2547" y="447"/>
                  </a:lnTo>
                  <a:lnTo>
                    <a:pt x="2525" y="432"/>
                  </a:lnTo>
                  <a:lnTo>
                    <a:pt x="2499" y="417"/>
                  </a:lnTo>
                  <a:lnTo>
                    <a:pt x="2466" y="403"/>
                  </a:lnTo>
                  <a:lnTo>
                    <a:pt x="2410" y="392"/>
                  </a:lnTo>
                  <a:lnTo>
                    <a:pt x="2344" y="384"/>
                  </a:lnTo>
                  <a:lnTo>
                    <a:pt x="2273" y="373"/>
                  </a:lnTo>
                  <a:lnTo>
                    <a:pt x="2214" y="366"/>
                  </a:lnTo>
                  <a:lnTo>
                    <a:pt x="2148" y="362"/>
                  </a:lnTo>
                  <a:lnTo>
                    <a:pt x="2148" y="366"/>
                  </a:lnTo>
                  <a:lnTo>
                    <a:pt x="2203" y="373"/>
                  </a:lnTo>
                  <a:lnTo>
                    <a:pt x="2325" y="384"/>
                  </a:lnTo>
                  <a:lnTo>
                    <a:pt x="2388" y="399"/>
                  </a:lnTo>
                  <a:lnTo>
                    <a:pt x="2451" y="417"/>
                  </a:lnTo>
                  <a:lnTo>
                    <a:pt x="2473" y="432"/>
                  </a:lnTo>
                  <a:lnTo>
                    <a:pt x="2495" y="447"/>
                  </a:lnTo>
                  <a:lnTo>
                    <a:pt x="2510" y="458"/>
                  </a:lnTo>
                  <a:lnTo>
                    <a:pt x="2525" y="477"/>
                  </a:lnTo>
                  <a:lnTo>
                    <a:pt x="2525" y="491"/>
                  </a:lnTo>
                  <a:lnTo>
                    <a:pt x="2514" y="525"/>
                  </a:lnTo>
                  <a:lnTo>
                    <a:pt x="2506" y="543"/>
                  </a:lnTo>
                  <a:lnTo>
                    <a:pt x="2484" y="562"/>
                  </a:lnTo>
                  <a:lnTo>
                    <a:pt x="2466" y="587"/>
                  </a:lnTo>
                  <a:lnTo>
                    <a:pt x="2425" y="610"/>
                  </a:lnTo>
                  <a:lnTo>
                    <a:pt x="2403" y="610"/>
                  </a:lnTo>
                  <a:lnTo>
                    <a:pt x="2303" y="617"/>
                  </a:lnTo>
                  <a:lnTo>
                    <a:pt x="2351" y="602"/>
                  </a:lnTo>
                  <a:lnTo>
                    <a:pt x="2384" y="584"/>
                  </a:lnTo>
                  <a:lnTo>
                    <a:pt x="2410" y="562"/>
                  </a:lnTo>
                  <a:lnTo>
                    <a:pt x="2429" y="539"/>
                  </a:lnTo>
                  <a:lnTo>
                    <a:pt x="2436" y="513"/>
                  </a:lnTo>
                  <a:lnTo>
                    <a:pt x="2440" y="491"/>
                  </a:lnTo>
                  <a:lnTo>
                    <a:pt x="2436" y="477"/>
                  </a:lnTo>
                  <a:lnTo>
                    <a:pt x="2421" y="458"/>
                  </a:lnTo>
                  <a:lnTo>
                    <a:pt x="2399" y="447"/>
                  </a:lnTo>
                  <a:lnTo>
                    <a:pt x="2344" y="421"/>
                  </a:lnTo>
                  <a:lnTo>
                    <a:pt x="2277" y="399"/>
                  </a:lnTo>
                  <a:lnTo>
                    <a:pt x="2203" y="384"/>
                  </a:lnTo>
                  <a:lnTo>
                    <a:pt x="2066" y="366"/>
                  </a:lnTo>
                  <a:lnTo>
                    <a:pt x="2004" y="362"/>
                  </a:lnTo>
                  <a:lnTo>
                    <a:pt x="2004" y="366"/>
                  </a:lnTo>
                  <a:lnTo>
                    <a:pt x="2118" y="384"/>
                  </a:lnTo>
                  <a:lnTo>
                    <a:pt x="2207" y="403"/>
                  </a:lnTo>
                  <a:lnTo>
                    <a:pt x="2277" y="421"/>
                  </a:lnTo>
                  <a:lnTo>
                    <a:pt x="2325" y="443"/>
                  </a:lnTo>
                  <a:lnTo>
                    <a:pt x="2355" y="454"/>
                  </a:lnTo>
                  <a:lnTo>
                    <a:pt x="2373" y="469"/>
                  </a:lnTo>
                  <a:lnTo>
                    <a:pt x="2384" y="484"/>
                  </a:lnTo>
                  <a:lnTo>
                    <a:pt x="2388" y="517"/>
                  </a:lnTo>
                  <a:lnTo>
                    <a:pt x="2384" y="543"/>
                  </a:lnTo>
                  <a:lnTo>
                    <a:pt x="2370" y="569"/>
                  </a:lnTo>
                  <a:lnTo>
                    <a:pt x="2351" y="587"/>
                  </a:lnTo>
                  <a:lnTo>
                    <a:pt x="2310" y="613"/>
                  </a:lnTo>
                  <a:lnTo>
                    <a:pt x="2296" y="617"/>
                  </a:lnTo>
                  <a:lnTo>
                    <a:pt x="2296" y="624"/>
                  </a:lnTo>
                  <a:lnTo>
                    <a:pt x="2159" y="639"/>
                  </a:lnTo>
                  <a:lnTo>
                    <a:pt x="2207" y="617"/>
                  </a:lnTo>
                  <a:lnTo>
                    <a:pt x="2244" y="595"/>
                  </a:lnTo>
                  <a:lnTo>
                    <a:pt x="2270" y="569"/>
                  </a:lnTo>
                  <a:lnTo>
                    <a:pt x="2284" y="543"/>
                  </a:lnTo>
                  <a:lnTo>
                    <a:pt x="2288" y="525"/>
                  </a:lnTo>
                  <a:lnTo>
                    <a:pt x="2296" y="506"/>
                  </a:lnTo>
                  <a:lnTo>
                    <a:pt x="2288" y="488"/>
                  </a:lnTo>
                  <a:lnTo>
                    <a:pt x="2284" y="473"/>
                  </a:lnTo>
                  <a:lnTo>
                    <a:pt x="2273" y="454"/>
                  </a:lnTo>
                  <a:lnTo>
                    <a:pt x="2255" y="443"/>
                  </a:lnTo>
                  <a:lnTo>
                    <a:pt x="2229" y="432"/>
                  </a:lnTo>
                  <a:lnTo>
                    <a:pt x="2174" y="406"/>
                  </a:lnTo>
                  <a:lnTo>
                    <a:pt x="2103" y="392"/>
                  </a:lnTo>
                  <a:lnTo>
                    <a:pt x="1978" y="373"/>
                  </a:lnTo>
                  <a:lnTo>
                    <a:pt x="1919" y="366"/>
                  </a:lnTo>
                  <a:lnTo>
                    <a:pt x="1911" y="373"/>
                  </a:lnTo>
                  <a:lnTo>
                    <a:pt x="1974" y="377"/>
                  </a:lnTo>
                  <a:lnTo>
                    <a:pt x="2100" y="399"/>
                  </a:lnTo>
                  <a:lnTo>
                    <a:pt x="2163" y="414"/>
                  </a:lnTo>
                  <a:lnTo>
                    <a:pt x="2225" y="432"/>
                  </a:lnTo>
                  <a:lnTo>
                    <a:pt x="2248" y="447"/>
                  </a:lnTo>
                  <a:lnTo>
                    <a:pt x="2270" y="458"/>
                  </a:lnTo>
                  <a:lnTo>
                    <a:pt x="2284" y="473"/>
                  </a:lnTo>
                  <a:lnTo>
                    <a:pt x="2288" y="488"/>
                  </a:lnTo>
                  <a:lnTo>
                    <a:pt x="2288" y="506"/>
                  </a:lnTo>
                  <a:lnTo>
                    <a:pt x="2284" y="525"/>
                  </a:lnTo>
                  <a:lnTo>
                    <a:pt x="2277" y="547"/>
                  </a:lnTo>
                  <a:lnTo>
                    <a:pt x="2262" y="573"/>
                  </a:lnTo>
                  <a:lnTo>
                    <a:pt x="2233" y="599"/>
                  </a:lnTo>
                  <a:lnTo>
                    <a:pt x="2199" y="617"/>
                  </a:lnTo>
                  <a:lnTo>
                    <a:pt x="2144" y="643"/>
                  </a:lnTo>
                  <a:lnTo>
                    <a:pt x="2089" y="647"/>
                  </a:lnTo>
                  <a:lnTo>
                    <a:pt x="2033" y="658"/>
                  </a:lnTo>
                  <a:lnTo>
                    <a:pt x="1989" y="669"/>
                  </a:lnTo>
                  <a:lnTo>
                    <a:pt x="1922" y="695"/>
                  </a:lnTo>
                  <a:lnTo>
                    <a:pt x="1893" y="709"/>
                  </a:lnTo>
                  <a:lnTo>
                    <a:pt x="1889" y="717"/>
                  </a:lnTo>
                  <a:lnTo>
                    <a:pt x="1882" y="728"/>
                  </a:lnTo>
                  <a:lnTo>
                    <a:pt x="1889" y="743"/>
                  </a:lnTo>
                  <a:lnTo>
                    <a:pt x="1893" y="750"/>
                  </a:lnTo>
                  <a:lnTo>
                    <a:pt x="1863" y="750"/>
                  </a:lnTo>
                  <a:lnTo>
                    <a:pt x="1778" y="757"/>
                  </a:lnTo>
                  <a:lnTo>
                    <a:pt x="1715" y="765"/>
                  </a:lnTo>
                  <a:lnTo>
                    <a:pt x="1671" y="772"/>
                  </a:lnTo>
                  <a:lnTo>
                    <a:pt x="1641" y="783"/>
                  </a:lnTo>
                  <a:lnTo>
                    <a:pt x="1623" y="794"/>
                  </a:lnTo>
                  <a:lnTo>
                    <a:pt x="1604" y="809"/>
                  </a:lnTo>
                  <a:lnTo>
                    <a:pt x="1597" y="824"/>
                  </a:lnTo>
                  <a:lnTo>
                    <a:pt x="1597" y="839"/>
                  </a:lnTo>
                  <a:lnTo>
                    <a:pt x="1597" y="854"/>
                  </a:lnTo>
                  <a:lnTo>
                    <a:pt x="1601" y="857"/>
                  </a:lnTo>
                  <a:lnTo>
                    <a:pt x="1623" y="879"/>
                  </a:lnTo>
                  <a:lnTo>
                    <a:pt x="1660" y="898"/>
                  </a:lnTo>
                  <a:lnTo>
                    <a:pt x="1671" y="898"/>
                  </a:lnTo>
                  <a:lnTo>
                    <a:pt x="1627" y="879"/>
                  </a:lnTo>
                  <a:lnTo>
                    <a:pt x="1604" y="857"/>
                  </a:lnTo>
                  <a:lnTo>
                    <a:pt x="1601" y="850"/>
                  </a:lnTo>
                  <a:lnTo>
                    <a:pt x="1597" y="839"/>
                  </a:lnTo>
                  <a:lnTo>
                    <a:pt x="1601" y="824"/>
                  </a:lnTo>
                  <a:lnTo>
                    <a:pt x="1612" y="809"/>
                  </a:lnTo>
                  <a:lnTo>
                    <a:pt x="1627" y="798"/>
                  </a:lnTo>
                  <a:lnTo>
                    <a:pt x="1645" y="787"/>
                  </a:lnTo>
                  <a:lnTo>
                    <a:pt x="1671" y="780"/>
                  </a:lnTo>
                  <a:lnTo>
                    <a:pt x="1715" y="769"/>
                  </a:lnTo>
                  <a:lnTo>
                    <a:pt x="1778" y="757"/>
                  </a:lnTo>
                  <a:lnTo>
                    <a:pt x="1863" y="754"/>
                  </a:lnTo>
                  <a:lnTo>
                    <a:pt x="1896" y="754"/>
                  </a:lnTo>
                  <a:lnTo>
                    <a:pt x="1919" y="757"/>
                  </a:lnTo>
                  <a:lnTo>
                    <a:pt x="1878" y="757"/>
                  </a:lnTo>
                  <a:lnTo>
                    <a:pt x="1811" y="765"/>
                  </a:lnTo>
                  <a:lnTo>
                    <a:pt x="1737" y="780"/>
                  </a:lnTo>
                  <a:lnTo>
                    <a:pt x="1708" y="787"/>
                  </a:lnTo>
                  <a:lnTo>
                    <a:pt x="1682" y="798"/>
                  </a:lnTo>
                  <a:lnTo>
                    <a:pt x="1671" y="813"/>
                  </a:lnTo>
                  <a:lnTo>
                    <a:pt x="1660" y="828"/>
                  </a:lnTo>
                  <a:lnTo>
                    <a:pt x="1656" y="842"/>
                  </a:lnTo>
                  <a:lnTo>
                    <a:pt x="1667" y="865"/>
                  </a:lnTo>
                  <a:lnTo>
                    <a:pt x="1686" y="883"/>
                  </a:lnTo>
                  <a:lnTo>
                    <a:pt x="1712" y="898"/>
                  </a:lnTo>
                  <a:lnTo>
                    <a:pt x="1723" y="898"/>
                  </a:lnTo>
                  <a:lnTo>
                    <a:pt x="1686" y="883"/>
                  </a:lnTo>
                  <a:lnTo>
                    <a:pt x="1667" y="865"/>
                  </a:lnTo>
                  <a:lnTo>
                    <a:pt x="1660" y="842"/>
                  </a:lnTo>
                  <a:lnTo>
                    <a:pt x="1667" y="828"/>
                  </a:lnTo>
                  <a:lnTo>
                    <a:pt x="1671" y="813"/>
                  </a:lnTo>
                  <a:lnTo>
                    <a:pt x="1686" y="806"/>
                  </a:lnTo>
                  <a:lnTo>
                    <a:pt x="1712" y="787"/>
                  </a:lnTo>
                  <a:lnTo>
                    <a:pt x="1745" y="780"/>
                  </a:lnTo>
                  <a:lnTo>
                    <a:pt x="1822" y="769"/>
                  </a:lnTo>
                  <a:lnTo>
                    <a:pt x="1893" y="765"/>
                  </a:lnTo>
                  <a:lnTo>
                    <a:pt x="1922" y="765"/>
                  </a:lnTo>
                  <a:lnTo>
                    <a:pt x="1922" y="757"/>
                  </a:lnTo>
                  <a:lnTo>
                    <a:pt x="1963" y="772"/>
                  </a:lnTo>
                  <a:lnTo>
                    <a:pt x="1870" y="772"/>
                  </a:lnTo>
                  <a:lnTo>
                    <a:pt x="1837" y="772"/>
                  </a:lnTo>
                  <a:lnTo>
                    <a:pt x="1797" y="780"/>
                  </a:lnTo>
                  <a:lnTo>
                    <a:pt x="1767" y="787"/>
                  </a:lnTo>
                  <a:lnTo>
                    <a:pt x="1730" y="809"/>
                  </a:lnTo>
                  <a:lnTo>
                    <a:pt x="1715" y="824"/>
                  </a:lnTo>
                  <a:lnTo>
                    <a:pt x="1712" y="835"/>
                  </a:lnTo>
                  <a:lnTo>
                    <a:pt x="1712" y="850"/>
                  </a:lnTo>
                  <a:lnTo>
                    <a:pt x="1715" y="865"/>
                  </a:lnTo>
                  <a:lnTo>
                    <a:pt x="1737" y="883"/>
                  </a:lnTo>
                  <a:lnTo>
                    <a:pt x="1771" y="898"/>
                  </a:lnTo>
                  <a:lnTo>
                    <a:pt x="1782" y="898"/>
                  </a:lnTo>
                  <a:lnTo>
                    <a:pt x="1741" y="879"/>
                  </a:lnTo>
                  <a:lnTo>
                    <a:pt x="1730" y="868"/>
                  </a:lnTo>
                  <a:lnTo>
                    <a:pt x="1715" y="857"/>
                  </a:lnTo>
                  <a:lnTo>
                    <a:pt x="1712" y="850"/>
                  </a:lnTo>
                  <a:lnTo>
                    <a:pt x="1715" y="835"/>
                  </a:lnTo>
                  <a:lnTo>
                    <a:pt x="1715" y="828"/>
                  </a:lnTo>
                  <a:lnTo>
                    <a:pt x="1737" y="809"/>
                  </a:lnTo>
                  <a:lnTo>
                    <a:pt x="1771" y="794"/>
                  </a:lnTo>
                  <a:lnTo>
                    <a:pt x="1797" y="783"/>
                  </a:lnTo>
                  <a:lnTo>
                    <a:pt x="1837" y="780"/>
                  </a:lnTo>
                  <a:lnTo>
                    <a:pt x="1878" y="772"/>
                  </a:lnTo>
                  <a:lnTo>
                    <a:pt x="1978" y="780"/>
                  </a:lnTo>
                  <a:lnTo>
                    <a:pt x="1922" y="780"/>
                  </a:lnTo>
                  <a:lnTo>
                    <a:pt x="1852" y="787"/>
                  </a:lnTo>
                  <a:lnTo>
                    <a:pt x="1822" y="798"/>
                  </a:lnTo>
                  <a:lnTo>
                    <a:pt x="1793" y="809"/>
                  </a:lnTo>
                  <a:lnTo>
                    <a:pt x="1771" y="824"/>
                  </a:lnTo>
                  <a:lnTo>
                    <a:pt x="1763" y="839"/>
                  </a:lnTo>
                  <a:lnTo>
                    <a:pt x="1763" y="842"/>
                  </a:lnTo>
                  <a:lnTo>
                    <a:pt x="1767" y="857"/>
                  </a:lnTo>
                  <a:lnTo>
                    <a:pt x="1778" y="865"/>
                  </a:lnTo>
                  <a:lnTo>
                    <a:pt x="1785" y="879"/>
                  </a:lnTo>
                  <a:lnTo>
                    <a:pt x="1811" y="891"/>
                  </a:lnTo>
                  <a:lnTo>
                    <a:pt x="1837" y="898"/>
                  </a:lnTo>
                  <a:lnTo>
                    <a:pt x="1852" y="898"/>
                  </a:lnTo>
                  <a:lnTo>
                    <a:pt x="1800" y="879"/>
                  </a:lnTo>
                  <a:lnTo>
                    <a:pt x="1778" y="857"/>
                  </a:lnTo>
                  <a:lnTo>
                    <a:pt x="1767" y="842"/>
                  </a:lnTo>
                  <a:lnTo>
                    <a:pt x="1767" y="839"/>
                  </a:lnTo>
                  <a:lnTo>
                    <a:pt x="1771" y="828"/>
                  </a:lnTo>
                  <a:lnTo>
                    <a:pt x="1782" y="820"/>
                  </a:lnTo>
                  <a:lnTo>
                    <a:pt x="1808" y="809"/>
                  </a:lnTo>
                  <a:lnTo>
                    <a:pt x="1848" y="798"/>
                  </a:lnTo>
                  <a:lnTo>
                    <a:pt x="1889" y="787"/>
                  </a:lnTo>
                  <a:lnTo>
                    <a:pt x="1963" y="783"/>
                  </a:lnTo>
                  <a:lnTo>
                    <a:pt x="1996" y="780"/>
                  </a:lnTo>
                  <a:lnTo>
                    <a:pt x="2018" y="783"/>
                  </a:lnTo>
                  <a:lnTo>
                    <a:pt x="2074" y="787"/>
                  </a:lnTo>
                  <a:lnTo>
                    <a:pt x="2037" y="798"/>
                  </a:lnTo>
                  <a:lnTo>
                    <a:pt x="2018" y="820"/>
                  </a:lnTo>
                  <a:lnTo>
                    <a:pt x="2007" y="835"/>
                  </a:lnTo>
                  <a:lnTo>
                    <a:pt x="2007" y="839"/>
                  </a:lnTo>
                  <a:lnTo>
                    <a:pt x="2007" y="857"/>
                  </a:lnTo>
                  <a:lnTo>
                    <a:pt x="2018" y="876"/>
                  </a:lnTo>
                  <a:lnTo>
                    <a:pt x="2029" y="891"/>
                  </a:lnTo>
                  <a:lnTo>
                    <a:pt x="2044" y="898"/>
                  </a:lnTo>
                  <a:lnTo>
                    <a:pt x="2052" y="898"/>
                  </a:lnTo>
                  <a:lnTo>
                    <a:pt x="2037" y="891"/>
                  </a:lnTo>
                  <a:lnTo>
                    <a:pt x="2022" y="876"/>
                  </a:lnTo>
                  <a:lnTo>
                    <a:pt x="2011" y="857"/>
                  </a:lnTo>
                  <a:lnTo>
                    <a:pt x="2007" y="839"/>
                  </a:lnTo>
                  <a:lnTo>
                    <a:pt x="2011" y="835"/>
                  </a:lnTo>
                  <a:lnTo>
                    <a:pt x="2029" y="820"/>
                  </a:lnTo>
                  <a:lnTo>
                    <a:pt x="2052" y="798"/>
                  </a:lnTo>
                  <a:lnTo>
                    <a:pt x="2074" y="794"/>
                  </a:lnTo>
                  <a:lnTo>
                    <a:pt x="2092" y="787"/>
                  </a:lnTo>
                  <a:lnTo>
                    <a:pt x="2137" y="787"/>
                  </a:lnTo>
                  <a:lnTo>
                    <a:pt x="2103" y="806"/>
                  </a:lnTo>
                  <a:lnTo>
                    <a:pt x="2085" y="813"/>
                  </a:lnTo>
                  <a:lnTo>
                    <a:pt x="2074" y="828"/>
                  </a:lnTo>
                  <a:lnTo>
                    <a:pt x="2063" y="842"/>
                  </a:lnTo>
                  <a:lnTo>
                    <a:pt x="2066" y="857"/>
                  </a:lnTo>
                  <a:lnTo>
                    <a:pt x="2074" y="876"/>
                  </a:lnTo>
                  <a:lnTo>
                    <a:pt x="2103" y="898"/>
                  </a:lnTo>
                  <a:lnTo>
                    <a:pt x="2107" y="898"/>
                  </a:lnTo>
                  <a:lnTo>
                    <a:pt x="2089" y="883"/>
                  </a:lnTo>
                  <a:lnTo>
                    <a:pt x="2077" y="868"/>
                  </a:lnTo>
                  <a:lnTo>
                    <a:pt x="2066" y="857"/>
                  </a:lnTo>
                  <a:lnTo>
                    <a:pt x="2066" y="842"/>
                  </a:lnTo>
                  <a:lnTo>
                    <a:pt x="2074" y="828"/>
                  </a:lnTo>
                  <a:lnTo>
                    <a:pt x="2100" y="809"/>
                  </a:lnTo>
                  <a:lnTo>
                    <a:pt x="2122" y="798"/>
                  </a:lnTo>
                  <a:lnTo>
                    <a:pt x="2159" y="787"/>
                  </a:lnTo>
                  <a:lnTo>
                    <a:pt x="2188" y="787"/>
                  </a:lnTo>
                  <a:lnTo>
                    <a:pt x="2296" y="787"/>
                  </a:lnTo>
                  <a:lnTo>
                    <a:pt x="2255" y="806"/>
                  </a:lnTo>
                  <a:lnTo>
                    <a:pt x="2240" y="813"/>
                  </a:lnTo>
                  <a:lnTo>
                    <a:pt x="2225" y="835"/>
                  </a:lnTo>
                  <a:lnTo>
                    <a:pt x="2225" y="850"/>
                  </a:lnTo>
                  <a:lnTo>
                    <a:pt x="2233" y="868"/>
                  </a:lnTo>
                  <a:lnTo>
                    <a:pt x="2270" y="898"/>
                  </a:lnTo>
                  <a:lnTo>
                    <a:pt x="2277" y="898"/>
                  </a:lnTo>
                  <a:lnTo>
                    <a:pt x="2248" y="879"/>
                  </a:lnTo>
                  <a:lnTo>
                    <a:pt x="2240" y="868"/>
                  </a:lnTo>
                  <a:lnTo>
                    <a:pt x="2229" y="850"/>
                  </a:lnTo>
                  <a:lnTo>
                    <a:pt x="2229" y="835"/>
                  </a:lnTo>
                  <a:lnTo>
                    <a:pt x="2233" y="824"/>
                  </a:lnTo>
                  <a:lnTo>
                    <a:pt x="2244" y="813"/>
                  </a:lnTo>
                  <a:lnTo>
                    <a:pt x="2270" y="798"/>
                  </a:lnTo>
                  <a:lnTo>
                    <a:pt x="2303" y="787"/>
                  </a:lnTo>
                  <a:lnTo>
                    <a:pt x="2325" y="787"/>
                  </a:lnTo>
                  <a:lnTo>
                    <a:pt x="2381" y="787"/>
                  </a:lnTo>
                  <a:lnTo>
                    <a:pt x="2329" y="809"/>
                  </a:lnTo>
                  <a:lnTo>
                    <a:pt x="2303" y="824"/>
                  </a:lnTo>
                  <a:lnTo>
                    <a:pt x="2296" y="842"/>
                  </a:lnTo>
                  <a:lnTo>
                    <a:pt x="2296" y="857"/>
                  </a:lnTo>
                  <a:lnTo>
                    <a:pt x="2296" y="868"/>
                  </a:lnTo>
                  <a:lnTo>
                    <a:pt x="2303" y="879"/>
                  </a:lnTo>
                  <a:lnTo>
                    <a:pt x="2325" y="898"/>
                  </a:lnTo>
                  <a:lnTo>
                    <a:pt x="2329" y="898"/>
                  </a:lnTo>
                  <a:lnTo>
                    <a:pt x="2303" y="876"/>
                  </a:lnTo>
                  <a:lnTo>
                    <a:pt x="2299" y="868"/>
                  </a:lnTo>
                  <a:lnTo>
                    <a:pt x="2296" y="857"/>
                  </a:lnTo>
                  <a:lnTo>
                    <a:pt x="2296" y="842"/>
                  </a:lnTo>
                  <a:lnTo>
                    <a:pt x="2310" y="828"/>
                  </a:lnTo>
                  <a:lnTo>
                    <a:pt x="2329" y="813"/>
                  </a:lnTo>
                  <a:lnTo>
                    <a:pt x="2355" y="798"/>
                  </a:lnTo>
                  <a:lnTo>
                    <a:pt x="2395" y="787"/>
                  </a:lnTo>
                  <a:lnTo>
                    <a:pt x="2451" y="783"/>
                  </a:lnTo>
                  <a:lnTo>
                    <a:pt x="2395" y="809"/>
                  </a:lnTo>
                  <a:lnTo>
                    <a:pt x="2370" y="824"/>
                  </a:lnTo>
                  <a:lnTo>
                    <a:pt x="2358" y="835"/>
                  </a:lnTo>
                  <a:lnTo>
                    <a:pt x="2351" y="850"/>
                  </a:lnTo>
                  <a:lnTo>
                    <a:pt x="2351" y="865"/>
                  </a:lnTo>
                  <a:lnTo>
                    <a:pt x="2358" y="883"/>
                  </a:lnTo>
                  <a:lnTo>
                    <a:pt x="2381" y="898"/>
                  </a:lnTo>
                  <a:lnTo>
                    <a:pt x="2388" y="898"/>
                  </a:lnTo>
                  <a:lnTo>
                    <a:pt x="2366" y="879"/>
                  </a:lnTo>
                  <a:lnTo>
                    <a:pt x="2355" y="865"/>
                  </a:lnTo>
                  <a:lnTo>
                    <a:pt x="2355" y="850"/>
                  </a:lnTo>
                  <a:lnTo>
                    <a:pt x="2366" y="835"/>
                  </a:lnTo>
                  <a:lnTo>
                    <a:pt x="2381" y="824"/>
                  </a:lnTo>
                  <a:lnTo>
                    <a:pt x="2414" y="806"/>
                  </a:lnTo>
                  <a:lnTo>
                    <a:pt x="2466" y="783"/>
                  </a:lnTo>
                  <a:lnTo>
                    <a:pt x="2514" y="783"/>
                  </a:lnTo>
                  <a:lnTo>
                    <a:pt x="2580" y="783"/>
                  </a:lnTo>
                  <a:lnTo>
                    <a:pt x="2536" y="794"/>
                  </a:lnTo>
                  <a:lnTo>
                    <a:pt x="2506" y="806"/>
                  </a:lnTo>
                  <a:lnTo>
                    <a:pt x="2480" y="813"/>
                  </a:lnTo>
                  <a:lnTo>
                    <a:pt x="2443" y="835"/>
                  </a:lnTo>
                  <a:lnTo>
                    <a:pt x="2436" y="842"/>
                  </a:lnTo>
                  <a:lnTo>
                    <a:pt x="2429" y="854"/>
                  </a:lnTo>
                  <a:lnTo>
                    <a:pt x="2425" y="868"/>
                  </a:lnTo>
                  <a:lnTo>
                    <a:pt x="2429" y="879"/>
                  </a:lnTo>
                  <a:lnTo>
                    <a:pt x="2436" y="891"/>
                  </a:lnTo>
                  <a:lnTo>
                    <a:pt x="2443" y="898"/>
                  </a:lnTo>
                  <a:lnTo>
                    <a:pt x="2451" y="898"/>
                  </a:lnTo>
                  <a:lnTo>
                    <a:pt x="2440" y="883"/>
                  </a:lnTo>
                  <a:lnTo>
                    <a:pt x="2436" y="879"/>
                  </a:lnTo>
                  <a:lnTo>
                    <a:pt x="2429" y="868"/>
                  </a:lnTo>
                  <a:lnTo>
                    <a:pt x="2429" y="854"/>
                  </a:lnTo>
                  <a:lnTo>
                    <a:pt x="2436" y="842"/>
                  </a:lnTo>
                  <a:lnTo>
                    <a:pt x="2443" y="835"/>
                  </a:lnTo>
                  <a:lnTo>
                    <a:pt x="2480" y="820"/>
                  </a:lnTo>
                  <a:lnTo>
                    <a:pt x="2510" y="806"/>
                  </a:lnTo>
                  <a:lnTo>
                    <a:pt x="2551" y="794"/>
                  </a:lnTo>
                  <a:lnTo>
                    <a:pt x="2606" y="783"/>
                  </a:lnTo>
                  <a:lnTo>
                    <a:pt x="2606" y="780"/>
                  </a:lnTo>
                  <a:lnTo>
                    <a:pt x="2928" y="772"/>
                  </a:lnTo>
                  <a:lnTo>
                    <a:pt x="2991" y="772"/>
                  </a:lnTo>
                  <a:lnTo>
                    <a:pt x="2987" y="772"/>
                  </a:lnTo>
                  <a:lnTo>
                    <a:pt x="2917" y="772"/>
                  </a:lnTo>
                  <a:lnTo>
                    <a:pt x="2872" y="780"/>
                  </a:lnTo>
                  <a:lnTo>
                    <a:pt x="2872" y="772"/>
                  </a:lnTo>
                  <a:lnTo>
                    <a:pt x="2765" y="783"/>
                  </a:lnTo>
                  <a:lnTo>
                    <a:pt x="2687" y="798"/>
                  </a:lnTo>
                  <a:lnTo>
                    <a:pt x="2636" y="809"/>
                  </a:lnTo>
                  <a:lnTo>
                    <a:pt x="2617" y="813"/>
                  </a:lnTo>
                  <a:lnTo>
                    <a:pt x="2577" y="835"/>
                  </a:lnTo>
                  <a:lnTo>
                    <a:pt x="2562" y="842"/>
                  </a:lnTo>
                  <a:lnTo>
                    <a:pt x="2551" y="857"/>
                  </a:lnTo>
                  <a:lnTo>
                    <a:pt x="2547" y="879"/>
                  </a:lnTo>
                  <a:lnTo>
                    <a:pt x="2547" y="883"/>
                  </a:lnTo>
                  <a:lnTo>
                    <a:pt x="2554" y="898"/>
                  </a:lnTo>
                  <a:lnTo>
                    <a:pt x="2562" y="898"/>
                  </a:lnTo>
                  <a:lnTo>
                    <a:pt x="2551" y="883"/>
                  </a:lnTo>
                  <a:lnTo>
                    <a:pt x="2551" y="879"/>
                  </a:lnTo>
                  <a:lnTo>
                    <a:pt x="2554" y="857"/>
                  </a:lnTo>
                  <a:lnTo>
                    <a:pt x="2562" y="842"/>
                  </a:lnTo>
                  <a:lnTo>
                    <a:pt x="2577" y="835"/>
                  </a:lnTo>
                  <a:lnTo>
                    <a:pt x="2617" y="820"/>
                  </a:lnTo>
                  <a:lnTo>
                    <a:pt x="2676" y="806"/>
                  </a:lnTo>
                  <a:lnTo>
                    <a:pt x="2747" y="787"/>
                  </a:lnTo>
                  <a:lnTo>
                    <a:pt x="2835" y="780"/>
                  </a:lnTo>
                  <a:lnTo>
                    <a:pt x="2739" y="794"/>
                  </a:lnTo>
                  <a:lnTo>
                    <a:pt x="2680" y="806"/>
                  </a:lnTo>
                  <a:lnTo>
                    <a:pt x="2639" y="820"/>
                  </a:lnTo>
                  <a:lnTo>
                    <a:pt x="2599" y="839"/>
                  </a:lnTo>
                  <a:lnTo>
                    <a:pt x="2591" y="854"/>
                  </a:lnTo>
                  <a:lnTo>
                    <a:pt x="2584" y="865"/>
                  </a:lnTo>
                  <a:lnTo>
                    <a:pt x="2591" y="883"/>
                  </a:lnTo>
                  <a:lnTo>
                    <a:pt x="2595" y="898"/>
                  </a:lnTo>
                  <a:lnTo>
                    <a:pt x="2599" y="898"/>
                  </a:lnTo>
                  <a:lnTo>
                    <a:pt x="2595" y="883"/>
                  </a:lnTo>
                  <a:lnTo>
                    <a:pt x="2591" y="865"/>
                  </a:lnTo>
                  <a:lnTo>
                    <a:pt x="2595" y="854"/>
                  </a:lnTo>
                  <a:lnTo>
                    <a:pt x="2606" y="842"/>
                  </a:lnTo>
                  <a:lnTo>
                    <a:pt x="2639" y="824"/>
                  </a:lnTo>
                  <a:lnTo>
                    <a:pt x="2654" y="820"/>
                  </a:lnTo>
                  <a:lnTo>
                    <a:pt x="2702" y="806"/>
                  </a:lnTo>
                  <a:lnTo>
                    <a:pt x="2787" y="787"/>
                  </a:lnTo>
                  <a:lnTo>
                    <a:pt x="2917" y="780"/>
                  </a:lnTo>
                  <a:lnTo>
                    <a:pt x="2987" y="780"/>
                  </a:lnTo>
                  <a:lnTo>
                    <a:pt x="3016" y="772"/>
                  </a:lnTo>
                  <a:lnTo>
                    <a:pt x="3098" y="780"/>
                  </a:lnTo>
                  <a:lnTo>
                    <a:pt x="3157" y="787"/>
                  </a:lnTo>
                  <a:lnTo>
                    <a:pt x="3201" y="798"/>
                  </a:lnTo>
                  <a:lnTo>
                    <a:pt x="3223" y="809"/>
                  </a:lnTo>
                  <a:lnTo>
                    <a:pt x="3153" y="798"/>
                  </a:lnTo>
                  <a:lnTo>
                    <a:pt x="3101" y="794"/>
                  </a:lnTo>
                  <a:lnTo>
                    <a:pt x="3053" y="798"/>
                  </a:lnTo>
                  <a:lnTo>
                    <a:pt x="3053" y="794"/>
                  </a:lnTo>
                  <a:lnTo>
                    <a:pt x="3002" y="794"/>
                  </a:lnTo>
                  <a:lnTo>
                    <a:pt x="2898" y="794"/>
                  </a:lnTo>
                  <a:lnTo>
                    <a:pt x="2780" y="806"/>
                  </a:lnTo>
                  <a:lnTo>
                    <a:pt x="2732" y="813"/>
                  </a:lnTo>
                  <a:lnTo>
                    <a:pt x="2695" y="828"/>
                  </a:lnTo>
                  <a:lnTo>
                    <a:pt x="2665" y="850"/>
                  </a:lnTo>
                  <a:lnTo>
                    <a:pt x="2647" y="865"/>
                  </a:lnTo>
                  <a:lnTo>
                    <a:pt x="2639" y="879"/>
                  </a:lnTo>
                  <a:lnTo>
                    <a:pt x="2639" y="891"/>
                  </a:lnTo>
                  <a:lnTo>
                    <a:pt x="2639" y="898"/>
                  </a:lnTo>
                  <a:lnTo>
                    <a:pt x="2647" y="898"/>
                  </a:lnTo>
                  <a:lnTo>
                    <a:pt x="2639" y="891"/>
                  </a:lnTo>
                  <a:lnTo>
                    <a:pt x="2647" y="879"/>
                  </a:lnTo>
                  <a:lnTo>
                    <a:pt x="2650" y="868"/>
                  </a:lnTo>
                  <a:lnTo>
                    <a:pt x="2669" y="850"/>
                  </a:lnTo>
                  <a:lnTo>
                    <a:pt x="2695" y="835"/>
                  </a:lnTo>
                  <a:lnTo>
                    <a:pt x="2732" y="820"/>
                  </a:lnTo>
                  <a:lnTo>
                    <a:pt x="2776" y="809"/>
                  </a:lnTo>
                  <a:lnTo>
                    <a:pt x="2876" y="798"/>
                  </a:lnTo>
                  <a:lnTo>
                    <a:pt x="2976" y="798"/>
                  </a:lnTo>
                  <a:lnTo>
                    <a:pt x="3042" y="798"/>
                  </a:lnTo>
                  <a:lnTo>
                    <a:pt x="2972" y="806"/>
                  </a:lnTo>
                  <a:lnTo>
                    <a:pt x="2920" y="820"/>
                  </a:lnTo>
                  <a:lnTo>
                    <a:pt x="2920" y="813"/>
                  </a:lnTo>
                  <a:lnTo>
                    <a:pt x="2850" y="820"/>
                  </a:lnTo>
                  <a:lnTo>
                    <a:pt x="2802" y="820"/>
                  </a:lnTo>
                  <a:lnTo>
                    <a:pt x="2761" y="824"/>
                  </a:lnTo>
                  <a:lnTo>
                    <a:pt x="2732" y="835"/>
                  </a:lnTo>
                  <a:lnTo>
                    <a:pt x="2706" y="850"/>
                  </a:lnTo>
                  <a:lnTo>
                    <a:pt x="2680" y="868"/>
                  </a:lnTo>
                  <a:lnTo>
                    <a:pt x="2676" y="879"/>
                  </a:lnTo>
                  <a:lnTo>
                    <a:pt x="2676" y="898"/>
                  </a:lnTo>
                  <a:lnTo>
                    <a:pt x="2680" y="898"/>
                  </a:lnTo>
                  <a:lnTo>
                    <a:pt x="2680" y="883"/>
                  </a:lnTo>
                  <a:lnTo>
                    <a:pt x="2687" y="876"/>
                  </a:lnTo>
                  <a:lnTo>
                    <a:pt x="2710" y="850"/>
                  </a:lnTo>
                  <a:lnTo>
                    <a:pt x="2732" y="839"/>
                  </a:lnTo>
                  <a:lnTo>
                    <a:pt x="2761" y="828"/>
                  </a:lnTo>
                  <a:lnTo>
                    <a:pt x="2802" y="824"/>
                  </a:lnTo>
                  <a:lnTo>
                    <a:pt x="2850" y="820"/>
                  </a:lnTo>
                  <a:lnTo>
                    <a:pt x="2913" y="820"/>
                  </a:lnTo>
                  <a:lnTo>
                    <a:pt x="2865" y="842"/>
                  </a:lnTo>
                  <a:lnTo>
                    <a:pt x="2835" y="865"/>
                  </a:lnTo>
                  <a:lnTo>
                    <a:pt x="2828" y="883"/>
                  </a:lnTo>
                  <a:lnTo>
                    <a:pt x="2820" y="894"/>
                  </a:lnTo>
                  <a:lnTo>
                    <a:pt x="2820" y="898"/>
                  </a:lnTo>
                  <a:lnTo>
                    <a:pt x="2828" y="898"/>
                  </a:lnTo>
                  <a:lnTo>
                    <a:pt x="2828" y="894"/>
                  </a:lnTo>
                  <a:lnTo>
                    <a:pt x="2832" y="879"/>
                  </a:lnTo>
                  <a:lnTo>
                    <a:pt x="2843" y="865"/>
                  </a:lnTo>
                  <a:lnTo>
                    <a:pt x="2861" y="850"/>
                  </a:lnTo>
                  <a:lnTo>
                    <a:pt x="2887" y="835"/>
                  </a:lnTo>
                  <a:lnTo>
                    <a:pt x="2928" y="820"/>
                  </a:lnTo>
                  <a:lnTo>
                    <a:pt x="2976" y="809"/>
                  </a:lnTo>
                  <a:lnTo>
                    <a:pt x="3046" y="798"/>
                  </a:lnTo>
                  <a:lnTo>
                    <a:pt x="3094" y="798"/>
                  </a:lnTo>
                  <a:lnTo>
                    <a:pt x="3149" y="798"/>
                  </a:lnTo>
                  <a:lnTo>
                    <a:pt x="3227" y="813"/>
                  </a:lnTo>
                  <a:lnTo>
                    <a:pt x="3227" y="809"/>
                  </a:lnTo>
                  <a:lnTo>
                    <a:pt x="3249" y="824"/>
                  </a:lnTo>
                  <a:lnTo>
                    <a:pt x="3209" y="820"/>
                  </a:lnTo>
                  <a:lnTo>
                    <a:pt x="3194" y="820"/>
                  </a:lnTo>
                  <a:lnTo>
                    <a:pt x="3098" y="813"/>
                  </a:lnTo>
                  <a:lnTo>
                    <a:pt x="3024" y="820"/>
                  </a:lnTo>
                  <a:lnTo>
                    <a:pt x="2972" y="835"/>
                  </a:lnTo>
                  <a:lnTo>
                    <a:pt x="2931" y="842"/>
                  </a:lnTo>
                  <a:lnTo>
                    <a:pt x="2905" y="857"/>
                  </a:lnTo>
                  <a:lnTo>
                    <a:pt x="2891" y="876"/>
                  </a:lnTo>
                  <a:lnTo>
                    <a:pt x="2883" y="891"/>
                  </a:lnTo>
                  <a:lnTo>
                    <a:pt x="2883" y="898"/>
                  </a:lnTo>
                  <a:lnTo>
                    <a:pt x="2887" y="898"/>
                  </a:lnTo>
                  <a:lnTo>
                    <a:pt x="2887" y="891"/>
                  </a:lnTo>
                  <a:lnTo>
                    <a:pt x="2898" y="879"/>
                  </a:lnTo>
                  <a:lnTo>
                    <a:pt x="2913" y="865"/>
                  </a:lnTo>
                  <a:lnTo>
                    <a:pt x="2935" y="850"/>
                  </a:lnTo>
                  <a:lnTo>
                    <a:pt x="2972" y="835"/>
                  </a:lnTo>
                  <a:lnTo>
                    <a:pt x="3027" y="824"/>
                  </a:lnTo>
                  <a:lnTo>
                    <a:pt x="3098" y="820"/>
                  </a:lnTo>
                  <a:lnTo>
                    <a:pt x="3194" y="824"/>
                  </a:lnTo>
                  <a:lnTo>
                    <a:pt x="3212" y="824"/>
                  </a:lnTo>
                  <a:lnTo>
                    <a:pt x="3238" y="824"/>
                  </a:lnTo>
                  <a:lnTo>
                    <a:pt x="3257" y="828"/>
                  </a:lnTo>
                  <a:lnTo>
                    <a:pt x="3264" y="835"/>
                  </a:lnTo>
                  <a:lnTo>
                    <a:pt x="3201" y="828"/>
                  </a:lnTo>
                  <a:lnTo>
                    <a:pt x="3172" y="828"/>
                  </a:lnTo>
                  <a:lnTo>
                    <a:pt x="3098" y="828"/>
                  </a:lnTo>
                  <a:lnTo>
                    <a:pt x="3042" y="835"/>
                  </a:lnTo>
                  <a:lnTo>
                    <a:pt x="2998" y="842"/>
                  </a:lnTo>
                  <a:lnTo>
                    <a:pt x="2972" y="854"/>
                  </a:lnTo>
                  <a:lnTo>
                    <a:pt x="2954" y="865"/>
                  </a:lnTo>
                  <a:lnTo>
                    <a:pt x="2942" y="876"/>
                  </a:lnTo>
                  <a:lnTo>
                    <a:pt x="2935" y="891"/>
                  </a:lnTo>
                  <a:lnTo>
                    <a:pt x="2935" y="898"/>
                  </a:lnTo>
                  <a:lnTo>
                    <a:pt x="2942" y="898"/>
                  </a:lnTo>
                  <a:lnTo>
                    <a:pt x="2942" y="891"/>
                  </a:lnTo>
                  <a:lnTo>
                    <a:pt x="2946" y="879"/>
                  </a:lnTo>
                  <a:lnTo>
                    <a:pt x="2957" y="868"/>
                  </a:lnTo>
                  <a:lnTo>
                    <a:pt x="2972" y="857"/>
                  </a:lnTo>
                  <a:lnTo>
                    <a:pt x="3002" y="842"/>
                  </a:lnTo>
                  <a:lnTo>
                    <a:pt x="3042" y="839"/>
                  </a:lnTo>
                  <a:lnTo>
                    <a:pt x="3101" y="835"/>
                  </a:lnTo>
                  <a:lnTo>
                    <a:pt x="3179" y="835"/>
                  </a:lnTo>
                  <a:lnTo>
                    <a:pt x="3201" y="835"/>
                  </a:lnTo>
                  <a:lnTo>
                    <a:pt x="3268" y="839"/>
                  </a:lnTo>
                  <a:lnTo>
                    <a:pt x="3271" y="842"/>
                  </a:lnTo>
                  <a:lnTo>
                    <a:pt x="3194" y="839"/>
                  </a:lnTo>
                  <a:lnTo>
                    <a:pt x="3127" y="842"/>
                  </a:lnTo>
                  <a:lnTo>
                    <a:pt x="3083" y="850"/>
                  </a:lnTo>
                  <a:lnTo>
                    <a:pt x="3046" y="865"/>
                  </a:lnTo>
                  <a:lnTo>
                    <a:pt x="3027" y="876"/>
                  </a:lnTo>
                  <a:lnTo>
                    <a:pt x="3016" y="883"/>
                  </a:lnTo>
                  <a:lnTo>
                    <a:pt x="3005" y="898"/>
                  </a:lnTo>
                  <a:lnTo>
                    <a:pt x="3013" y="898"/>
                  </a:lnTo>
                  <a:lnTo>
                    <a:pt x="3024" y="883"/>
                  </a:lnTo>
                  <a:lnTo>
                    <a:pt x="3039" y="876"/>
                  </a:lnTo>
                  <a:lnTo>
                    <a:pt x="3057" y="865"/>
                  </a:lnTo>
                  <a:lnTo>
                    <a:pt x="3094" y="854"/>
                  </a:lnTo>
                  <a:lnTo>
                    <a:pt x="3138" y="842"/>
                  </a:lnTo>
                  <a:lnTo>
                    <a:pt x="3198" y="842"/>
                  </a:lnTo>
                  <a:lnTo>
                    <a:pt x="3279" y="850"/>
                  </a:lnTo>
                  <a:lnTo>
                    <a:pt x="3279" y="842"/>
                  </a:lnTo>
                  <a:lnTo>
                    <a:pt x="3290" y="854"/>
                  </a:lnTo>
                  <a:lnTo>
                    <a:pt x="3264" y="850"/>
                  </a:lnTo>
                  <a:lnTo>
                    <a:pt x="3249" y="850"/>
                  </a:lnTo>
                  <a:lnTo>
                    <a:pt x="3194" y="850"/>
                  </a:lnTo>
                  <a:lnTo>
                    <a:pt x="3153" y="854"/>
                  </a:lnTo>
                  <a:lnTo>
                    <a:pt x="3124" y="857"/>
                  </a:lnTo>
                  <a:lnTo>
                    <a:pt x="3101" y="868"/>
                  </a:lnTo>
                  <a:lnTo>
                    <a:pt x="3087" y="879"/>
                  </a:lnTo>
                  <a:lnTo>
                    <a:pt x="3083" y="891"/>
                  </a:lnTo>
                  <a:lnTo>
                    <a:pt x="3079" y="898"/>
                  </a:lnTo>
                  <a:lnTo>
                    <a:pt x="3083" y="898"/>
                  </a:lnTo>
                  <a:lnTo>
                    <a:pt x="3083" y="891"/>
                  </a:lnTo>
                  <a:lnTo>
                    <a:pt x="3094" y="879"/>
                  </a:lnTo>
                  <a:lnTo>
                    <a:pt x="3101" y="868"/>
                  </a:lnTo>
                  <a:lnTo>
                    <a:pt x="3124" y="865"/>
                  </a:lnTo>
                  <a:lnTo>
                    <a:pt x="3153" y="854"/>
                  </a:lnTo>
                  <a:lnTo>
                    <a:pt x="3194" y="850"/>
                  </a:lnTo>
                  <a:lnTo>
                    <a:pt x="3249" y="854"/>
                  </a:lnTo>
                  <a:lnTo>
                    <a:pt x="3264" y="854"/>
                  </a:lnTo>
                  <a:lnTo>
                    <a:pt x="3290" y="865"/>
                  </a:lnTo>
                  <a:lnTo>
                    <a:pt x="3290" y="857"/>
                  </a:lnTo>
                  <a:lnTo>
                    <a:pt x="3297" y="876"/>
                  </a:lnTo>
                  <a:lnTo>
                    <a:pt x="3297" y="891"/>
                  </a:lnTo>
                  <a:lnTo>
                    <a:pt x="3290" y="883"/>
                  </a:lnTo>
                  <a:lnTo>
                    <a:pt x="3279" y="879"/>
                  </a:lnTo>
                  <a:lnTo>
                    <a:pt x="3268" y="876"/>
                  </a:lnTo>
                  <a:lnTo>
                    <a:pt x="3212" y="868"/>
                  </a:lnTo>
                  <a:lnTo>
                    <a:pt x="3172" y="879"/>
                  </a:lnTo>
                  <a:lnTo>
                    <a:pt x="3153" y="891"/>
                  </a:lnTo>
                  <a:lnTo>
                    <a:pt x="3138" y="898"/>
                  </a:lnTo>
                  <a:lnTo>
                    <a:pt x="3142" y="898"/>
                  </a:lnTo>
                  <a:lnTo>
                    <a:pt x="3157" y="891"/>
                  </a:lnTo>
                  <a:lnTo>
                    <a:pt x="3183" y="879"/>
                  </a:lnTo>
                  <a:lnTo>
                    <a:pt x="3220" y="876"/>
                  </a:lnTo>
                  <a:lnTo>
                    <a:pt x="3264" y="879"/>
                  </a:lnTo>
                  <a:lnTo>
                    <a:pt x="3283" y="883"/>
                  </a:lnTo>
                  <a:lnTo>
                    <a:pt x="3294" y="891"/>
                  </a:lnTo>
                  <a:lnTo>
                    <a:pt x="3297" y="894"/>
                  </a:lnTo>
                  <a:lnTo>
                    <a:pt x="3297" y="898"/>
                  </a:lnTo>
                  <a:lnTo>
                    <a:pt x="3305" y="898"/>
                  </a:lnTo>
                  <a:lnTo>
                    <a:pt x="3305" y="891"/>
                  </a:lnTo>
                  <a:lnTo>
                    <a:pt x="3297" y="865"/>
                  </a:lnTo>
                  <a:lnTo>
                    <a:pt x="3279" y="842"/>
                  </a:lnTo>
                  <a:lnTo>
                    <a:pt x="3249" y="820"/>
                  </a:lnTo>
                  <a:lnTo>
                    <a:pt x="3209" y="794"/>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98" name="図形 97"/>
            <p:cNvSpPr>
              <a:spLocks/>
            </p:cNvSpPr>
            <p:nvPr/>
          </p:nvSpPr>
          <p:spPr bwMode="auto">
            <a:xfrm>
              <a:off x="27598" y="4827823"/>
              <a:ext cx="165588" cy="79098"/>
            </a:xfrm>
            <a:custGeom>
              <a:avLst/>
              <a:gdLst/>
              <a:ahLst/>
              <a:cxnLst>
                <a:cxn ang="0">
                  <a:pos x="52" y="56"/>
                </a:cxn>
                <a:cxn ang="0">
                  <a:pos x="23" y="48"/>
                </a:cxn>
                <a:cxn ang="0">
                  <a:pos x="34" y="44"/>
                </a:cxn>
                <a:cxn ang="0">
                  <a:pos x="41" y="30"/>
                </a:cxn>
                <a:cxn ang="0">
                  <a:pos x="41" y="19"/>
                </a:cxn>
                <a:cxn ang="0">
                  <a:pos x="26" y="7"/>
                </a:cxn>
                <a:cxn ang="0">
                  <a:pos x="0" y="0"/>
                </a:cxn>
                <a:cxn ang="0">
                  <a:pos x="49" y="0"/>
                </a:cxn>
                <a:cxn ang="0">
                  <a:pos x="71" y="7"/>
                </a:cxn>
                <a:cxn ang="0">
                  <a:pos x="93" y="15"/>
                </a:cxn>
                <a:cxn ang="0">
                  <a:pos x="108" y="26"/>
                </a:cxn>
                <a:cxn ang="0">
                  <a:pos x="104" y="41"/>
                </a:cxn>
                <a:cxn ang="0">
                  <a:pos x="97" y="44"/>
                </a:cxn>
                <a:cxn ang="0">
                  <a:pos x="82" y="48"/>
                </a:cxn>
                <a:cxn ang="0">
                  <a:pos x="52" y="56"/>
                </a:cxn>
              </a:cxnLst>
              <a:rect l="0" t="0" r="0" b="0"/>
              <a:pathLst>
                <a:path w="108" h="56">
                  <a:moveTo>
                    <a:pt x="52" y="56"/>
                  </a:moveTo>
                  <a:lnTo>
                    <a:pt x="23" y="48"/>
                  </a:lnTo>
                  <a:lnTo>
                    <a:pt x="34" y="44"/>
                  </a:lnTo>
                  <a:lnTo>
                    <a:pt x="41" y="30"/>
                  </a:lnTo>
                  <a:lnTo>
                    <a:pt x="41" y="19"/>
                  </a:lnTo>
                  <a:lnTo>
                    <a:pt x="26" y="7"/>
                  </a:lnTo>
                  <a:lnTo>
                    <a:pt x="0" y="0"/>
                  </a:lnTo>
                  <a:lnTo>
                    <a:pt x="49" y="0"/>
                  </a:lnTo>
                  <a:lnTo>
                    <a:pt x="71" y="7"/>
                  </a:lnTo>
                  <a:lnTo>
                    <a:pt x="93" y="15"/>
                  </a:lnTo>
                  <a:lnTo>
                    <a:pt x="108" y="26"/>
                  </a:lnTo>
                  <a:lnTo>
                    <a:pt x="104" y="41"/>
                  </a:lnTo>
                  <a:lnTo>
                    <a:pt x="97" y="44"/>
                  </a:lnTo>
                  <a:lnTo>
                    <a:pt x="82" y="48"/>
                  </a:lnTo>
                  <a:lnTo>
                    <a:pt x="52" y="56"/>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99" name="図形 98"/>
            <p:cNvSpPr>
              <a:spLocks/>
            </p:cNvSpPr>
            <p:nvPr/>
          </p:nvSpPr>
          <p:spPr bwMode="auto">
            <a:xfrm>
              <a:off x="130324" y="4827823"/>
              <a:ext cx="187053" cy="83336"/>
            </a:xfrm>
            <a:custGeom>
              <a:avLst/>
              <a:gdLst/>
              <a:ahLst/>
              <a:cxnLst>
                <a:cxn ang="0">
                  <a:pos x="115" y="26"/>
                </a:cxn>
                <a:cxn ang="0">
                  <a:pos x="122" y="33"/>
                </a:cxn>
                <a:cxn ang="0">
                  <a:pos x="115" y="41"/>
                </a:cxn>
                <a:cxn ang="0">
                  <a:pos x="107" y="44"/>
                </a:cxn>
                <a:cxn ang="0">
                  <a:pos x="74" y="56"/>
                </a:cxn>
                <a:cxn ang="0">
                  <a:pos x="15" y="59"/>
                </a:cxn>
                <a:cxn ang="0">
                  <a:pos x="4" y="56"/>
                </a:cxn>
                <a:cxn ang="0">
                  <a:pos x="26" y="48"/>
                </a:cxn>
                <a:cxn ang="0">
                  <a:pos x="37" y="44"/>
                </a:cxn>
                <a:cxn ang="0">
                  <a:pos x="41" y="41"/>
                </a:cxn>
                <a:cxn ang="0">
                  <a:pos x="44" y="33"/>
                </a:cxn>
                <a:cxn ang="0">
                  <a:pos x="41" y="26"/>
                </a:cxn>
                <a:cxn ang="0">
                  <a:pos x="37" y="19"/>
                </a:cxn>
                <a:cxn ang="0">
                  <a:pos x="26" y="7"/>
                </a:cxn>
                <a:cxn ang="0">
                  <a:pos x="0" y="0"/>
                </a:cxn>
                <a:cxn ang="0">
                  <a:pos x="44" y="0"/>
                </a:cxn>
                <a:cxn ang="0">
                  <a:pos x="44" y="4"/>
                </a:cxn>
                <a:cxn ang="0">
                  <a:pos x="96" y="15"/>
                </a:cxn>
                <a:cxn ang="0">
                  <a:pos x="115" y="26"/>
                </a:cxn>
              </a:cxnLst>
              <a:rect l="0" t="0" r="0" b="0"/>
              <a:pathLst>
                <a:path w="122" h="59">
                  <a:moveTo>
                    <a:pt x="115" y="26"/>
                  </a:moveTo>
                  <a:lnTo>
                    <a:pt x="122" y="33"/>
                  </a:lnTo>
                  <a:lnTo>
                    <a:pt x="115" y="41"/>
                  </a:lnTo>
                  <a:lnTo>
                    <a:pt x="107" y="44"/>
                  </a:lnTo>
                  <a:lnTo>
                    <a:pt x="74" y="56"/>
                  </a:lnTo>
                  <a:lnTo>
                    <a:pt x="15" y="59"/>
                  </a:lnTo>
                  <a:lnTo>
                    <a:pt x="4" y="56"/>
                  </a:lnTo>
                  <a:lnTo>
                    <a:pt x="26" y="48"/>
                  </a:lnTo>
                  <a:lnTo>
                    <a:pt x="37" y="44"/>
                  </a:lnTo>
                  <a:lnTo>
                    <a:pt x="41" y="41"/>
                  </a:lnTo>
                  <a:lnTo>
                    <a:pt x="44" y="33"/>
                  </a:lnTo>
                  <a:lnTo>
                    <a:pt x="41" y="26"/>
                  </a:lnTo>
                  <a:lnTo>
                    <a:pt x="37" y="19"/>
                  </a:lnTo>
                  <a:lnTo>
                    <a:pt x="26" y="7"/>
                  </a:lnTo>
                  <a:lnTo>
                    <a:pt x="0" y="0"/>
                  </a:lnTo>
                  <a:lnTo>
                    <a:pt x="44" y="0"/>
                  </a:lnTo>
                  <a:lnTo>
                    <a:pt x="44" y="4"/>
                  </a:lnTo>
                  <a:lnTo>
                    <a:pt x="96" y="15"/>
                  </a:lnTo>
                  <a:lnTo>
                    <a:pt x="115" y="26"/>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0" name="図形 99"/>
            <p:cNvSpPr>
              <a:spLocks/>
            </p:cNvSpPr>
            <p:nvPr/>
          </p:nvSpPr>
          <p:spPr bwMode="auto">
            <a:xfrm>
              <a:off x="1847533" y="5308063"/>
              <a:ext cx="390972" cy="120060"/>
            </a:xfrm>
            <a:custGeom>
              <a:avLst/>
              <a:gdLst/>
              <a:ahLst/>
              <a:cxnLst>
                <a:cxn ang="0">
                  <a:pos x="100" y="4"/>
                </a:cxn>
                <a:cxn ang="0">
                  <a:pos x="81" y="15"/>
                </a:cxn>
                <a:cxn ang="0">
                  <a:pos x="74" y="26"/>
                </a:cxn>
                <a:cxn ang="0">
                  <a:pos x="70" y="37"/>
                </a:cxn>
                <a:cxn ang="0">
                  <a:pos x="74" y="41"/>
                </a:cxn>
                <a:cxn ang="0">
                  <a:pos x="81" y="52"/>
                </a:cxn>
                <a:cxn ang="0">
                  <a:pos x="115" y="59"/>
                </a:cxn>
                <a:cxn ang="0">
                  <a:pos x="155" y="70"/>
                </a:cxn>
                <a:cxn ang="0">
                  <a:pos x="200" y="81"/>
                </a:cxn>
                <a:cxn ang="0">
                  <a:pos x="255" y="85"/>
                </a:cxn>
                <a:cxn ang="0">
                  <a:pos x="181" y="85"/>
                </a:cxn>
                <a:cxn ang="0">
                  <a:pos x="100" y="81"/>
                </a:cxn>
                <a:cxn ang="0">
                  <a:pos x="67" y="74"/>
                </a:cxn>
                <a:cxn ang="0">
                  <a:pos x="37" y="67"/>
                </a:cxn>
                <a:cxn ang="0">
                  <a:pos x="11" y="52"/>
                </a:cxn>
                <a:cxn ang="0">
                  <a:pos x="0" y="37"/>
                </a:cxn>
                <a:cxn ang="0">
                  <a:pos x="0" y="30"/>
                </a:cxn>
                <a:cxn ang="0">
                  <a:pos x="0" y="19"/>
                </a:cxn>
                <a:cxn ang="0">
                  <a:pos x="11" y="11"/>
                </a:cxn>
                <a:cxn ang="0">
                  <a:pos x="30" y="4"/>
                </a:cxn>
                <a:cxn ang="0">
                  <a:pos x="30" y="0"/>
                </a:cxn>
                <a:cxn ang="0">
                  <a:pos x="100" y="4"/>
                </a:cxn>
              </a:cxnLst>
              <a:rect l="0" t="0" r="0" b="0"/>
              <a:pathLst>
                <a:path w="255" h="85">
                  <a:moveTo>
                    <a:pt x="100" y="4"/>
                  </a:moveTo>
                  <a:lnTo>
                    <a:pt x="81" y="15"/>
                  </a:lnTo>
                  <a:lnTo>
                    <a:pt x="74" y="26"/>
                  </a:lnTo>
                  <a:lnTo>
                    <a:pt x="70" y="37"/>
                  </a:lnTo>
                  <a:lnTo>
                    <a:pt x="74" y="41"/>
                  </a:lnTo>
                  <a:lnTo>
                    <a:pt x="81" y="52"/>
                  </a:lnTo>
                  <a:lnTo>
                    <a:pt x="115" y="59"/>
                  </a:lnTo>
                  <a:lnTo>
                    <a:pt x="155" y="70"/>
                  </a:lnTo>
                  <a:lnTo>
                    <a:pt x="200" y="81"/>
                  </a:lnTo>
                  <a:lnTo>
                    <a:pt x="255" y="85"/>
                  </a:lnTo>
                  <a:lnTo>
                    <a:pt x="181" y="85"/>
                  </a:lnTo>
                  <a:lnTo>
                    <a:pt x="100" y="81"/>
                  </a:lnTo>
                  <a:lnTo>
                    <a:pt x="67" y="74"/>
                  </a:lnTo>
                  <a:lnTo>
                    <a:pt x="37" y="67"/>
                  </a:lnTo>
                  <a:lnTo>
                    <a:pt x="11" y="52"/>
                  </a:lnTo>
                  <a:lnTo>
                    <a:pt x="0" y="37"/>
                  </a:lnTo>
                  <a:lnTo>
                    <a:pt x="0" y="30"/>
                  </a:lnTo>
                  <a:lnTo>
                    <a:pt x="0" y="19"/>
                  </a:lnTo>
                  <a:lnTo>
                    <a:pt x="11" y="11"/>
                  </a:lnTo>
                  <a:lnTo>
                    <a:pt x="30" y="4"/>
                  </a:lnTo>
                  <a:lnTo>
                    <a:pt x="30" y="0"/>
                  </a:lnTo>
                  <a:lnTo>
                    <a:pt x="100" y="4"/>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1" name="図形 100"/>
            <p:cNvSpPr>
              <a:spLocks/>
            </p:cNvSpPr>
            <p:nvPr/>
          </p:nvSpPr>
          <p:spPr bwMode="auto">
            <a:xfrm>
              <a:off x="1649747" y="5292526"/>
              <a:ext cx="288246" cy="151134"/>
            </a:xfrm>
            <a:custGeom>
              <a:avLst/>
              <a:gdLst/>
              <a:ahLst/>
              <a:cxnLst>
                <a:cxn ang="0">
                  <a:pos x="88" y="7"/>
                </a:cxn>
                <a:cxn ang="0">
                  <a:pos x="63" y="15"/>
                </a:cxn>
                <a:cxn ang="0">
                  <a:pos x="55" y="26"/>
                </a:cxn>
                <a:cxn ang="0">
                  <a:pos x="44" y="37"/>
                </a:cxn>
                <a:cxn ang="0">
                  <a:pos x="48" y="56"/>
                </a:cxn>
                <a:cxn ang="0">
                  <a:pos x="63" y="70"/>
                </a:cxn>
                <a:cxn ang="0">
                  <a:pos x="88" y="85"/>
                </a:cxn>
                <a:cxn ang="0">
                  <a:pos x="129" y="96"/>
                </a:cxn>
                <a:cxn ang="0">
                  <a:pos x="188" y="107"/>
                </a:cxn>
                <a:cxn ang="0">
                  <a:pos x="96" y="107"/>
                </a:cxn>
                <a:cxn ang="0">
                  <a:pos x="59" y="96"/>
                </a:cxn>
                <a:cxn ang="0">
                  <a:pos x="40" y="92"/>
                </a:cxn>
                <a:cxn ang="0">
                  <a:pos x="29" y="81"/>
                </a:cxn>
                <a:cxn ang="0">
                  <a:pos x="26" y="78"/>
                </a:cxn>
                <a:cxn ang="0">
                  <a:pos x="3" y="56"/>
                </a:cxn>
                <a:cxn ang="0">
                  <a:pos x="0" y="41"/>
                </a:cxn>
                <a:cxn ang="0">
                  <a:pos x="3" y="26"/>
                </a:cxn>
                <a:cxn ang="0">
                  <a:pos x="18" y="15"/>
                </a:cxn>
                <a:cxn ang="0">
                  <a:pos x="44" y="0"/>
                </a:cxn>
                <a:cxn ang="0">
                  <a:pos x="88" y="7"/>
                </a:cxn>
              </a:cxnLst>
              <a:rect l="0" t="0" r="0" b="0"/>
              <a:pathLst>
                <a:path w="188" h="107">
                  <a:moveTo>
                    <a:pt x="88" y="7"/>
                  </a:moveTo>
                  <a:lnTo>
                    <a:pt x="63" y="15"/>
                  </a:lnTo>
                  <a:lnTo>
                    <a:pt x="55" y="26"/>
                  </a:lnTo>
                  <a:lnTo>
                    <a:pt x="44" y="37"/>
                  </a:lnTo>
                  <a:lnTo>
                    <a:pt x="48" y="56"/>
                  </a:lnTo>
                  <a:lnTo>
                    <a:pt x="63" y="70"/>
                  </a:lnTo>
                  <a:lnTo>
                    <a:pt x="88" y="85"/>
                  </a:lnTo>
                  <a:lnTo>
                    <a:pt x="129" y="96"/>
                  </a:lnTo>
                  <a:lnTo>
                    <a:pt x="188" y="107"/>
                  </a:lnTo>
                  <a:lnTo>
                    <a:pt x="96" y="107"/>
                  </a:lnTo>
                  <a:lnTo>
                    <a:pt x="59" y="96"/>
                  </a:lnTo>
                  <a:lnTo>
                    <a:pt x="40" y="92"/>
                  </a:lnTo>
                  <a:lnTo>
                    <a:pt x="29" y="81"/>
                  </a:lnTo>
                  <a:lnTo>
                    <a:pt x="26" y="78"/>
                  </a:lnTo>
                  <a:lnTo>
                    <a:pt x="3" y="56"/>
                  </a:lnTo>
                  <a:lnTo>
                    <a:pt x="0" y="41"/>
                  </a:lnTo>
                  <a:lnTo>
                    <a:pt x="3" y="26"/>
                  </a:lnTo>
                  <a:lnTo>
                    <a:pt x="18" y="15"/>
                  </a:lnTo>
                  <a:lnTo>
                    <a:pt x="44" y="0"/>
                  </a:lnTo>
                  <a:lnTo>
                    <a:pt x="88" y="7"/>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2" name="図形 101"/>
            <p:cNvSpPr>
              <a:spLocks/>
            </p:cNvSpPr>
            <p:nvPr/>
          </p:nvSpPr>
          <p:spPr bwMode="auto">
            <a:xfrm>
              <a:off x="1162183" y="5188003"/>
              <a:ext cx="617889" cy="255657"/>
            </a:xfrm>
            <a:custGeom>
              <a:avLst/>
              <a:gdLst/>
              <a:ahLst/>
              <a:cxnLst>
                <a:cxn ang="0">
                  <a:pos x="44" y="81"/>
                </a:cxn>
                <a:cxn ang="0">
                  <a:pos x="52" y="89"/>
                </a:cxn>
                <a:cxn ang="0">
                  <a:pos x="55" y="104"/>
                </a:cxn>
                <a:cxn ang="0">
                  <a:pos x="70" y="122"/>
                </a:cxn>
                <a:cxn ang="0">
                  <a:pos x="100" y="137"/>
                </a:cxn>
                <a:cxn ang="0">
                  <a:pos x="129" y="144"/>
                </a:cxn>
                <a:cxn ang="0">
                  <a:pos x="192" y="159"/>
                </a:cxn>
                <a:cxn ang="0">
                  <a:pos x="222" y="166"/>
                </a:cxn>
                <a:cxn ang="0">
                  <a:pos x="225" y="166"/>
                </a:cxn>
                <a:cxn ang="0">
                  <a:pos x="288" y="170"/>
                </a:cxn>
                <a:cxn ang="0">
                  <a:pos x="381" y="174"/>
                </a:cxn>
                <a:cxn ang="0">
                  <a:pos x="403" y="181"/>
                </a:cxn>
                <a:cxn ang="0">
                  <a:pos x="392" y="181"/>
                </a:cxn>
                <a:cxn ang="0">
                  <a:pos x="303" y="174"/>
                </a:cxn>
                <a:cxn ang="0">
                  <a:pos x="218" y="170"/>
                </a:cxn>
                <a:cxn ang="0">
                  <a:pos x="125" y="155"/>
                </a:cxn>
                <a:cxn ang="0">
                  <a:pos x="70" y="141"/>
                </a:cxn>
                <a:cxn ang="0">
                  <a:pos x="29" y="122"/>
                </a:cxn>
                <a:cxn ang="0">
                  <a:pos x="11" y="111"/>
                </a:cxn>
                <a:cxn ang="0">
                  <a:pos x="0" y="96"/>
                </a:cxn>
                <a:cxn ang="0">
                  <a:pos x="0" y="74"/>
                </a:cxn>
                <a:cxn ang="0">
                  <a:pos x="15" y="56"/>
                </a:cxn>
                <a:cxn ang="0">
                  <a:pos x="22" y="44"/>
                </a:cxn>
                <a:cxn ang="0">
                  <a:pos x="44" y="30"/>
                </a:cxn>
                <a:cxn ang="0">
                  <a:pos x="66" y="19"/>
                </a:cxn>
                <a:cxn ang="0">
                  <a:pos x="92" y="11"/>
                </a:cxn>
                <a:cxn ang="0">
                  <a:pos x="129" y="4"/>
                </a:cxn>
                <a:cxn ang="0">
                  <a:pos x="177" y="0"/>
                </a:cxn>
                <a:cxn ang="0">
                  <a:pos x="177" y="11"/>
                </a:cxn>
                <a:cxn ang="0">
                  <a:pos x="140" y="11"/>
                </a:cxn>
                <a:cxn ang="0">
                  <a:pos x="107" y="19"/>
                </a:cxn>
                <a:cxn ang="0">
                  <a:pos x="81" y="30"/>
                </a:cxn>
                <a:cxn ang="0">
                  <a:pos x="66" y="44"/>
                </a:cxn>
                <a:cxn ang="0">
                  <a:pos x="55" y="56"/>
                </a:cxn>
                <a:cxn ang="0">
                  <a:pos x="52" y="70"/>
                </a:cxn>
                <a:cxn ang="0">
                  <a:pos x="44" y="81"/>
                </a:cxn>
              </a:cxnLst>
              <a:rect l="0" t="0" r="0" b="0"/>
              <a:pathLst>
                <a:path w="403" h="181">
                  <a:moveTo>
                    <a:pt x="44" y="81"/>
                  </a:moveTo>
                  <a:lnTo>
                    <a:pt x="52" y="89"/>
                  </a:lnTo>
                  <a:lnTo>
                    <a:pt x="55" y="104"/>
                  </a:lnTo>
                  <a:lnTo>
                    <a:pt x="70" y="122"/>
                  </a:lnTo>
                  <a:lnTo>
                    <a:pt x="100" y="137"/>
                  </a:lnTo>
                  <a:lnTo>
                    <a:pt x="129" y="144"/>
                  </a:lnTo>
                  <a:lnTo>
                    <a:pt x="192" y="159"/>
                  </a:lnTo>
                  <a:lnTo>
                    <a:pt x="222" y="166"/>
                  </a:lnTo>
                  <a:lnTo>
                    <a:pt x="225" y="166"/>
                  </a:lnTo>
                  <a:lnTo>
                    <a:pt x="288" y="170"/>
                  </a:lnTo>
                  <a:lnTo>
                    <a:pt x="381" y="174"/>
                  </a:lnTo>
                  <a:lnTo>
                    <a:pt x="403" y="181"/>
                  </a:lnTo>
                  <a:lnTo>
                    <a:pt x="392" y="181"/>
                  </a:lnTo>
                  <a:lnTo>
                    <a:pt x="303" y="174"/>
                  </a:lnTo>
                  <a:lnTo>
                    <a:pt x="218" y="170"/>
                  </a:lnTo>
                  <a:lnTo>
                    <a:pt x="125" y="155"/>
                  </a:lnTo>
                  <a:lnTo>
                    <a:pt x="70" y="141"/>
                  </a:lnTo>
                  <a:lnTo>
                    <a:pt x="29" y="122"/>
                  </a:lnTo>
                  <a:lnTo>
                    <a:pt x="11" y="111"/>
                  </a:lnTo>
                  <a:lnTo>
                    <a:pt x="0" y="96"/>
                  </a:lnTo>
                  <a:lnTo>
                    <a:pt x="0" y="74"/>
                  </a:lnTo>
                  <a:lnTo>
                    <a:pt x="15" y="56"/>
                  </a:lnTo>
                  <a:lnTo>
                    <a:pt x="22" y="44"/>
                  </a:lnTo>
                  <a:lnTo>
                    <a:pt x="44" y="30"/>
                  </a:lnTo>
                  <a:lnTo>
                    <a:pt x="66" y="19"/>
                  </a:lnTo>
                  <a:lnTo>
                    <a:pt x="92" y="11"/>
                  </a:lnTo>
                  <a:lnTo>
                    <a:pt x="129" y="4"/>
                  </a:lnTo>
                  <a:lnTo>
                    <a:pt x="177" y="0"/>
                  </a:lnTo>
                  <a:lnTo>
                    <a:pt x="177" y="11"/>
                  </a:lnTo>
                  <a:lnTo>
                    <a:pt x="140" y="11"/>
                  </a:lnTo>
                  <a:lnTo>
                    <a:pt x="107" y="19"/>
                  </a:lnTo>
                  <a:lnTo>
                    <a:pt x="81" y="30"/>
                  </a:lnTo>
                  <a:lnTo>
                    <a:pt x="66" y="44"/>
                  </a:lnTo>
                  <a:lnTo>
                    <a:pt x="55" y="56"/>
                  </a:lnTo>
                  <a:lnTo>
                    <a:pt x="52" y="70"/>
                  </a:lnTo>
                  <a:lnTo>
                    <a:pt x="44" y="81"/>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3" name="図形 102"/>
            <p:cNvSpPr>
              <a:spLocks/>
            </p:cNvSpPr>
            <p:nvPr/>
          </p:nvSpPr>
          <p:spPr bwMode="auto">
            <a:xfrm>
              <a:off x="1416698" y="5250152"/>
              <a:ext cx="294379" cy="152547"/>
            </a:xfrm>
            <a:custGeom>
              <a:avLst/>
              <a:gdLst/>
              <a:ahLst/>
              <a:cxnLst>
                <a:cxn ang="0">
                  <a:pos x="192" y="30"/>
                </a:cxn>
                <a:cxn ang="0">
                  <a:pos x="159" y="45"/>
                </a:cxn>
                <a:cxn ang="0">
                  <a:pos x="152" y="56"/>
                </a:cxn>
                <a:cxn ang="0">
                  <a:pos x="144" y="71"/>
                </a:cxn>
                <a:cxn ang="0">
                  <a:pos x="152" y="86"/>
                </a:cxn>
                <a:cxn ang="0">
                  <a:pos x="166" y="108"/>
                </a:cxn>
                <a:cxn ang="0">
                  <a:pos x="67" y="82"/>
                </a:cxn>
                <a:cxn ang="0">
                  <a:pos x="41" y="78"/>
                </a:cxn>
                <a:cxn ang="0">
                  <a:pos x="11" y="60"/>
                </a:cxn>
                <a:cxn ang="0">
                  <a:pos x="0" y="52"/>
                </a:cxn>
                <a:cxn ang="0">
                  <a:pos x="0" y="41"/>
                </a:cxn>
                <a:cxn ang="0">
                  <a:pos x="4" y="37"/>
                </a:cxn>
                <a:cxn ang="0">
                  <a:pos x="11" y="26"/>
                </a:cxn>
                <a:cxn ang="0">
                  <a:pos x="30" y="15"/>
                </a:cxn>
                <a:cxn ang="0">
                  <a:pos x="59" y="8"/>
                </a:cxn>
                <a:cxn ang="0">
                  <a:pos x="59" y="0"/>
                </a:cxn>
                <a:cxn ang="0">
                  <a:pos x="122" y="23"/>
                </a:cxn>
                <a:cxn ang="0">
                  <a:pos x="192" y="30"/>
                </a:cxn>
              </a:cxnLst>
              <a:rect l="0" t="0" r="0" b="0"/>
              <a:pathLst>
                <a:path w="192" h="108">
                  <a:moveTo>
                    <a:pt x="192" y="30"/>
                  </a:moveTo>
                  <a:lnTo>
                    <a:pt x="159" y="45"/>
                  </a:lnTo>
                  <a:lnTo>
                    <a:pt x="152" y="56"/>
                  </a:lnTo>
                  <a:lnTo>
                    <a:pt x="144" y="71"/>
                  </a:lnTo>
                  <a:lnTo>
                    <a:pt x="152" y="86"/>
                  </a:lnTo>
                  <a:lnTo>
                    <a:pt x="166" y="108"/>
                  </a:lnTo>
                  <a:lnTo>
                    <a:pt x="67" y="82"/>
                  </a:lnTo>
                  <a:lnTo>
                    <a:pt x="41" y="78"/>
                  </a:lnTo>
                  <a:lnTo>
                    <a:pt x="11" y="60"/>
                  </a:lnTo>
                  <a:lnTo>
                    <a:pt x="0" y="52"/>
                  </a:lnTo>
                  <a:lnTo>
                    <a:pt x="0" y="41"/>
                  </a:lnTo>
                  <a:lnTo>
                    <a:pt x="4" y="37"/>
                  </a:lnTo>
                  <a:lnTo>
                    <a:pt x="11" y="26"/>
                  </a:lnTo>
                  <a:lnTo>
                    <a:pt x="30" y="15"/>
                  </a:lnTo>
                  <a:lnTo>
                    <a:pt x="59" y="8"/>
                  </a:lnTo>
                  <a:lnTo>
                    <a:pt x="59" y="0"/>
                  </a:lnTo>
                  <a:lnTo>
                    <a:pt x="122" y="23"/>
                  </a:lnTo>
                  <a:lnTo>
                    <a:pt x="192" y="3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4" name="図形 103"/>
            <p:cNvSpPr>
              <a:spLocks/>
            </p:cNvSpPr>
            <p:nvPr/>
          </p:nvSpPr>
          <p:spPr bwMode="auto">
            <a:xfrm>
              <a:off x="1332370" y="5245914"/>
              <a:ext cx="384839" cy="176559"/>
            </a:xfrm>
            <a:custGeom>
              <a:avLst/>
              <a:gdLst/>
              <a:ahLst/>
              <a:cxnLst>
                <a:cxn ang="0">
                  <a:pos x="99" y="0"/>
                </a:cxn>
                <a:cxn ang="0">
                  <a:pos x="114" y="3"/>
                </a:cxn>
                <a:cxn ang="0">
                  <a:pos x="81" y="18"/>
                </a:cxn>
                <a:cxn ang="0">
                  <a:pos x="59" y="29"/>
                </a:cxn>
                <a:cxn ang="0">
                  <a:pos x="51" y="44"/>
                </a:cxn>
                <a:cxn ang="0">
                  <a:pos x="55" y="55"/>
                </a:cxn>
                <a:cxn ang="0">
                  <a:pos x="59" y="63"/>
                </a:cxn>
                <a:cxn ang="0">
                  <a:pos x="96" y="85"/>
                </a:cxn>
                <a:cxn ang="0">
                  <a:pos x="122" y="89"/>
                </a:cxn>
                <a:cxn ang="0">
                  <a:pos x="225" y="114"/>
                </a:cxn>
                <a:cxn ang="0">
                  <a:pos x="233" y="118"/>
                </a:cxn>
                <a:cxn ang="0">
                  <a:pos x="251" y="125"/>
                </a:cxn>
                <a:cxn ang="0">
                  <a:pos x="196" y="118"/>
                </a:cxn>
                <a:cxn ang="0">
                  <a:pos x="125" y="111"/>
                </a:cxn>
                <a:cxn ang="0">
                  <a:pos x="55" y="96"/>
                </a:cxn>
                <a:cxn ang="0">
                  <a:pos x="26" y="81"/>
                </a:cxn>
                <a:cxn ang="0">
                  <a:pos x="11" y="70"/>
                </a:cxn>
                <a:cxn ang="0">
                  <a:pos x="0" y="48"/>
                </a:cxn>
                <a:cxn ang="0">
                  <a:pos x="3" y="44"/>
                </a:cxn>
                <a:cxn ang="0">
                  <a:pos x="18" y="26"/>
                </a:cxn>
                <a:cxn ang="0">
                  <a:pos x="29" y="15"/>
                </a:cxn>
                <a:cxn ang="0">
                  <a:pos x="51" y="11"/>
                </a:cxn>
                <a:cxn ang="0">
                  <a:pos x="70" y="3"/>
                </a:cxn>
                <a:cxn ang="0">
                  <a:pos x="99" y="0"/>
                </a:cxn>
              </a:cxnLst>
              <a:rect l="0" t="0" r="0" b="0"/>
              <a:pathLst>
                <a:path w="251" h="125">
                  <a:moveTo>
                    <a:pt x="99" y="0"/>
                  </a:moveTo>
                  <a:lnTo>
                    <a:pt x="114" y="3"/>
                  </a:lnTo>
                  <a:lnTo>
                    <a:pt x="81" y="18"/>
                  </a:lnTo>
                  <a:lnTo>
                    <a:pt x="59" y="29"/>
                  </a:lnTo>
                  <a:lnTo>
                    <a:pt x="51" y="44"/>
                  </a:lnTo>
                  <a:lnTo>
                    <a:pt x="55" y="55"/>
                  </a:lnTo>
                  <a:lnTo>
                    <a:pt x="59" y="63"/>
                  </a:lnTo>
                  <a:lnTo>
                    <a:pt x="96" y="85"/>
                  </a:lnTo>
                  <a:lnTo>
                    <a:pt x="122" y="89"/>
                  </a:lnTo>
                  <a:lnTo>
                    <a:pt x="225" y="114"/>
                  </a:lnTo>
                  <a:lnTo>
                    <a:pt x="233" y="118"/>
                  </a:lnTo>
                  <a:lnTo>
                    <a:pt x="251" y="125"/>
                  </a:lnTo>
                  <a:lnTo>
                    <a:pt x="196" y="118"/>
                  </a:lnTo>
                  <a:lnTo>
                    <a:pt x="125" y="111"/>
                  </a:lnTo>
                  <a:lnTo>
                    <a:pt x="55" y="96"/>
                  </a:lnTo>
                  <a:lnTo>
                    <a:pt x="26" y="81"/>
                  </a:lnTo>
                  <a:lnTo>
                    <a:pt x="11" y="70"/>
                  </a:lnTo>
                  <a:lnTo>
                    <a:pt x="0" y="48"/>
                  </a:lnTo>
                  <a:lnTo>
                    <a:pt x="3" y="44"/>
                  </a:lnTo>
                  <a:lnTo>
                    <a:pt x="18" y="26"/>
                  </a:lnTo>
                  <a:lnTo>
                    <a:pt x="29" y="15"/>
                  </a:lnTo>
                  <a:lnTo>
                    <a:pt x="51" y="11"/>
                  </a:lnTo>
                  <a:lnTo>
                    <a:pt x="70" y="3"/>
                  </a:lnTo>
                  <a:lnTo>
                    <a:pt x="99"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5" name="図形 104"/>
            <p:cNvSpPr>
              <a:spLocks/>
            </p:cNvSpPr>
            <p:nvPr/>
          </p:nvSpPr>
          <p:spPr bwMode="auto">
            <a:xfrm>
              <a:off x="1280241" y="5224727"/>
              <a:ext cx="459967" cy="209046"/>
            </a:xfrm>
            <a:custGeom>
              <a:avLst/>
              <a:gdLst/>
              <a:ahLst/>
              <a:cxnLst>
                <a:cxn ang="0">
                  <a:pos x="115" y="0"/>
                </a:cxn>
                <a:cxn ang="0">
                  <a:pos x="130" y="7"/>
                </a:cxn>
                <a:cxn ang="0">
                  <a:pos x="100" y="15"/>
                </a:cxn>
                <a:cxn ang="0">
                  <a:pos x="78" y="18"/>
                </a:cxn>
                <a:cxn ang="0">
                  <a:pos x="60" y="30"/>
                </a:cxn>
                <a:cxn ang="0">
                  <a:pos x="48" y="41"/>
                </a:cxn>
                <a:cxn ang="0">
                  <a:pos x="34" y="59"/>
                </a:cxn>
                <a:cxn ang="0">
                  <a:pos x="34" y="63"/>
                </a:cxn>
                <a:cxn ang="0">
                  <a:pos x="34" y="74"/>
                </a:cxn>
                <a:cxn ang="0">
                  <a:pos x="37" y="85"/>
                </a:cxn>
                <a:cxn ang="0">
                  <a:pos x="60" y="100"/>
                </a:cxn>
                <a:cxn ang="0">
                  <a:pos x="93" y="115"/>
                </a:cxn>
                <a:cxn ang="0">
                  <a:pos x="178" y="133"/>
                </a:cxn>
                <a:cxn ang="0">
                  <a:pos x="255" y="144"/>
                </a:cxn>
                <a:cxn ang="0">
                  <a:pos x="289" y="144"/>
                </a:cxn>
                <a:cxn ang="0">
                  <a:pos x="300" y="148"/>
                </a:cxn>
                <a:cxn ang="0">
                  <a:pos x="204" y="140"/>
                </a:cxn>
                <a:cxn ang="0">
                  <a:pos x="148" y="133"/>
                </a:cxn>
                <a:cxn ang="0">
                  <a:pos x="100" y="126"/>
                </a:cxn>
                <a:cxn ang="0">
                  <a:pos x="63" y="115"/>
                </a:cxn>
                <a:cxn ang="0">
                  <a:pos x="19" y="89"/>
                </a:cxn>
                <a:cxn ang="0">
                  <a:pos x="4" y="74"/>
                </a:cxn>
                <a:cxn ang="0">
                  <a:pos x="0" y="63"/>
                </a:cxn>
                <a:cxn ang="0">
                  <a:pos x="4" y="44"/>
                </a:cxn>
                <a:cxn ang="0">
                  <a:pos x="15" y="30"/>
                </a:cxn>
                <a:cxn ang="0">
                  <a:pos x="37" y="15"/>
                </a:cxn>
                <a:cxn ang="0">
                  <a:pos x="71" y="4"/>
                </a:cxn>
                <a:cxn ang="0">
                  <a:pos x="115" y="0"/>
                </a:cxn>
              </a:cxnLst>
              <a:rect l="0" t="0" r="0" b="0"/>
              <a:pathLst>
                <a:path w="300" h="148">
                  <a:moveTo>
                    <a:pt x="115" y="0"/>
                  </a:moveTo>
                  <a:lnTo>
                    <a:pt x="130" y="7"/>
                  </a:lnTo>
                  <a:lnTo>
                    <a:pt x="100" y="15"/>
                  </a:lnTo>
                  <a:lnTo>
                    <a:pt x="78" y="18"/>
                  </a:lnTo>
                  <a:lnTo>
                    <a:pt x="60" y="30"/>
                  </a:lnTo>
                  <a:lnTo>
                    <a:pt x="48" y="41"/>
                  </a:lnTo>
                  <a:lnTo>
                    <a:pt x="34" y="59"/>
                  </a:lnTo>
                  <a:lnTo>
                    <a:pt x="34" y="63"/>
                  </a:lnTo>
                  <a:lnTo>
                    <a:pt x="34" y="74"/>
                  </a:lnTo>
                  <a:lnTo>
                    <a:pt x="37" y="85"/>
                  </a:lnTo>
                  <a:lnTo>
                    <a:pt x="60" y="100"/>
                  </a:lnTo>
                  <a:lnTo>
                    <a:pt x="93" y="115"/>
                  </a:lnTo>
                  <a:lnTo>
                    <a:pt x="178" y="133"/>
                  </a:lnTo>
                  <a:lnTo>
                    <a:pt x="255" y="144"/>
                  </a:lnTo>
                  <a:lnTo>
                    <a:pt x="289" y="144"/>
                  </a:lnTo>
                  <a:lnTo>
                    <a:pt x="300" y="148"/>
                  </a:lnTo>
                  <a:lnTo>
                    <a:pt x="204" y="140"/>
                  </a:lnTo>
                  <a:lnTo>
                    <a:pt x="148" y="133"/>
                  </a:lnTo>
                  <a:lnTo>
                    <a:pt x="100" y="126"/>
                  </a:lnTo>
                  <a:lnTo>
                    <a:pt x="63" y="115"/>
                  </a:lnTo>
                  <a:lnTo>
                    <a:pt x="19" y="89"/>
                  </a:lnTo>
                  <a:lnTo>
                    <a:pt x="4" y="74"/>
                  </a:lnTo>
                  <a:lnTo>
                    <a:pt x="0" y="63"/>
                  </a:lnTo>
                  <a:lnTo>
                    <a:pt x="4" y="44"/>
                  </a:lnTo>
                  <a:lnTo>
                    <a:pt x="15" y="30"/>
                  </a:lnTo>
                  <a:lnTo>
                    <a:pt x="37" y="15"/>
                  </a:lnTo>
                  <a:lnTo>
                    <a:pt x="71" y="4"/>
                  </a:lnTo>
                  <a:lnTo>
                    <a:pt x="115"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6" name="図形 105"/>
            <p:cNvSpPr>
              <a:spLocks/>
            </p:cNvSpPr>
            <p:nvPr/>
          </p:nvSpPr>
          <p:spPr bwMode="auto">
            <a:xfrm>
              <a:off x="1241910" y="5203540"/>
              <a:ext cx="225384" cy="209046"/>
            </a:xfrm>
            <a:custGeom>
              <a:avLst/>
              <a:gdLst/>
              <a:ahLst/>
              <a:cxnLst>
                <a:cxn ang="0">
                  <a:pos x="129" y="0"/>
                </a:cxn>
                <a:cxn ang="0">
                  <a:pos x="133" y="8"/>
                </a:cxn>
                <a:cxn ang="0">
                  <a:pos x="133" y="15"/>
                </a:cxn>
                <a:cxn ang="0">
                  <a:pos x="88" y="15"/>
                </a:cxn>
                <a:cxn ang="0">
                  <a:pos x="59" y="22"/>
                </a:cxn>
                <a:cxn ang="0">
                  <a:pos x="33" y="41"/>
                </a:cxn>
                <a:cxn ang="0">
                  <a:pos x="25" y="59"/>
                </a:cxn>
                <a:cxn ang="0">
                  <a:pos x="18" y="78"/>
                </a:cxn>
                <a:cxn ang="0">
                  <a:pos x="25" y="89"/>
                </a:cxn>
                <a:cxn ang="0">
                  <a:pos x="40" y="104"/>
                </a:cxn>
                <a:cxn ang="0">
                  <a:pos x="77" y="126"/>
                </a:cxn>
                <a:cxn ang="0">
                  <a:pos x="147" y="148"/>
                </a:cxn>
                <a:cxn ang="0">
                  <a:pos x="110" y="141"/>
                </a:cxn>
                <a:cxn ang="0">
                  <a:pos x="55" y="126"/>
                </a:cxn>
                <a:cxn ang="0">
                  <a:pos x="33" y="115"/>
                </a:cxn>
                <a:cxn ang="0">
                  <a:pos x="18" y="100"/>
                </a:cxn>
                <a:cxn ang="0">
                  <a:pos x="3" y="85"/>
                </a:cxn>
                <a:cxn ang="0">
                  <a:pos x="0" y="70"/>
                </a:cxn>
                <a:cxn ang="0">
                  <a:pos x="3" y="59"/>
                </a:cxn>
                <a:cxn ang="0">
                  <a:pos x="7" y="48"/>
                </a:cxn>
                <a:cxn ang="0">
                  <a:pos x="14" y="33"/>
                </a:cxn>
                <a:cxn ang="0">
                  <a:pos x="25" y="22"/>
                </a:cxn>
                <a:cxn ang="0">
                  <a:pos x="48" y="15"/>
                </a:cxn>
                <a:cxn ang="0">
                  <a:pos x="85" y="4"/>
                </a:cxn>
                <a:cxn ang="0">
                  <a:pos x="129" y="0"/>
                </a:cxn>
              </a:cxnLst>
              <a:rect l="0" t="0" r="0" b="0"/>
              <a:pathLst>
                <a:path w="147" h="148">
                  <a:moveTo>
                    <a:pt x="129" y="0"/>
                  </a:moveTo>
                  <a:lnTo>
                    <a:pt x="133" y="8"/>
                  </a:lnTo>
                  <a:lnTo>
                    <a:pt x="133" y="15"/>
                  </a:lnTo>
                  <a:lnTo>
                    <a:pt x="88" y="15"/>
                  </a:lnTo>
                  <a:lnTo>
                    <a:pt x="59" y="22"/>
                  </a:lnTo>
                  <a:lnTo>
                    <a:pt x="33" y="41"/>
                  </a:lnTo>
                  <a:lnTo>
                    <a:pt x="25" y="59"/>
                  </a:lnTo>
                  <a:lnTo>
                    <a:pt x="18" y="78"/>
                  </a:lnTo>
                  <a:lnTo>
                    <a:pt x="25" y="89"/>
                  </a:lnTo>
                  <a:lnTo>
                    <a:pt x="40" y="104"/>
                  </a:lnTo>
                  <a:lnTo>
                    <a:pt x="77" y="126"/>
                  </a:lnTo>
                  <a:lnTo>
                    <a:pt x="147" y="148"/>
                  </a:lnTo>
                  <a:lnTo>
                    <a:pt x="110" y="141"/>
                  </a:lnTo>
                  <a:lnTo>
                    <a:pt x="55" y="126"/>
                  </a:lnTo>
                  <a:lnTo>
                    <a:pt x="33" y="115"/>
                  </a:lnTo>
                  <a:lnTo>
                    <a:pt x="18" y="100"/>
                  </a:lnTo>
                  <a:lnTo>
                    <a:pt x="3" y="85"/>
                  </a:lnTo>
                  <a:lnTo>
                    <a:pt x="0" y="70"/>
                  </a:lnTo>
                  <a:lnTo>
                    <a:pt x="3" y="59"/>
                  </a:lnTo>
                  <a:lnTo>
                    <a:pt x="7" y="48"/>
                  </a:lnTo>
                  <a:lnTo>
                    <a:pt x="14" y="33"/>
                  </a:lnTo>
                  <a:lnTo>
                    <a:pt x="25" y="22"/>
                  </a:lnTo>
                  <a:lnTo>
                    <a:pt x="48" y="15"/>
                  </a:lnTo>
                  <a:lnTo>
                    <a:pt x="85" y="4"/>
                  </a:lnTo>
                  <a:lnTo>
                    <a:pt x="129"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7" name="図形 106"/>
            <p:cNvSpPr>
              <a:spLocks/>
            </p:cNvSpPr>
            <p:nvPr/>
          </p:nvSpPr>
          <p:spPr bwMode="auto">
            <a:xfrm>
              <a:off x="2175643" y="4827823"/>
              <a:ext cx="205452" cy="199158"/>
            </a:xfrm>
            <a:custGeom>
              <a:avLst/>
              <a:gdLst/>
              <a:ahLst/>
              <a:cxnLst>
                <a:cxn ang="0">
                  <a:pos x="126" y="41"/>
                </a:cxn>
                <a:cxn ang="0">
                  <a:pos x="134" y="59"/>
                </a:cxn>
                <a:cxn ang="0">
                  <a:pos x="126" y="74"/>
                </a:cxn>
                <a:cxn ang="0">
                  <a:pos x="119" y="89"/>
                </a:cxn>
                <a:cxn ang="0">
                  <a:pos x="104" y="111"/>
                </a:cxn>
                <a:cxn ang="0">
                  <a:pos x="71" y="118"/>
                </a:cxn>
                <a:cxn ang="0">
                  <a:pos x="0" y="141"/>
                </a:cxn>
                <a:cxn ang="0">
                  <a:pos x="52" y="126"/>
                </a:cxn>
                <a:cxn ang="0">
                  <a:pos x="71" y="111"/>
                </a:cxn>
                <a:cxn ang="0">
                  <a:pos x="89" y="89"/>
                </a:cxn>
                <a:cxn ang="0">
                  <a:pos x="97" y="63"/>
                </a:cxn>
                <a:cxn ang="0">
                  <a:pos x="93" y="44"/>
                </a:cxn>
                <a:cxn ang="0">
                  <a:pos x="78" y="26"/>
                </a:cxn>
                <a:cxn ang="0">
                  <a:pos x="56" y="15"/>
                </a:cxn>
                <a:cxn ang="0">
                  <a:pos x="26" y="0"/>
                </a:cxn>
                <a:cxn ang="0">
                  <a:pos x="67" y="7"/>
                </a:cxn>
                <a:cxn ang="0">
                  <a:pos x="97" y="19"/>
                </a:cxn>
                <a:cxn ang="0">
                  <a:pos x="119" y="30"/>
                </a:cxn>
                <a:cxn ang="0">
                  <a:pos x="126" y="41"/>
                </a:cxn>
              </a:cxnLst>
              <a:rect l="0" t="0" r="0" b="0"/>
              <a:pathLst>
                <a:path w="134" h="141">
                  <a:moveTo>
                    <a:pt x="126" y="41"/>
                  </a:moveTo>
                  <a:lnTo>
                    <a:pt x="134" y="59"/>
                  </a:lnTo>
                  <a:lnTo>
                    <a:pt x="126" y="74"/>
                  </a:lnTo>
                  <a:lnTo>
                    <a:pt x="119" y="89"/>
                  </a:lnTo>
                  <a:lnTo>
                    <a:pt x="104" y="111"/>
                  </a:lnTo>
                  <a:lnTo>
                    <a:pt x="71" y="118"/>
                  </a:lnTo>
                  <a:lnTo>
                    <a:pt x="0" y="141"/>
                  </a:lnTo>
                  <a:lnTo>
                    <a:pt x="52" y="126"/>
                  </a:lnTo>
                  <a:lnTo>
                    <a:pt x="71" y="111"/>
                  </a:lnTo>
                  <a:lnTo>
                    <a:pt x="89" y="89"/>
                  </a:lnTo>
                  <a:lnTo>
                    <a:pt x="97" y="63"/>
                  </a:lnTo>
                  <a:lnTo>
                    <a:pt x="93" y="44"/>
                  </a:lnTo>
                  <a:lnTo>
                    <a:pt x="78" y="26"/>
                  </a:lnTo>
                  <a:lnTo>
                    <a:pt x="56" y="15"/>
                  </a:lnTo>
                  <a:lnTo>
                    <a:pt x="26" y="0"/>
                  </a:lnTo>
                  <a:lnTo>
                    <a:pt x="67" y="7"/>
                  </a:lnTo>
                  <a:lnTo>
                    <a:pt x="97" y="19"/>
                  </a:lnTo>
                  <a:lnTo>
                    <a:pt x="119" y="30"/>
                  </a:lnTo>
                  <a:lnTo>
                    <a:pt x="126" y="41"/>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8" name="図形 107"/>
            <p:cNvSpPr>
              <a:spLocks/>
            </p:cNvSpPr>
            <p:nvPr/>
          </p:nvSpPr>
          <p:spPr bwMode="auto">
            <a:xfrm>
              <a:off x="2102048" y="4827823"/>
              <a:ext cx="216184" cy="209046"/>
            </a:xfrm>
            <a:custGeom>
              <a:avLst/>
              <a:gdLst/>
              <a:ahLst/>
              <a:cxnLst>
                <a:cxn ang="0">
                  <a:pos x="45" y="0"/>
                </a:cxn>
                <a:cxn ang="0">
                  <a:pos x="85" y="7"/>
                </a:cxn>
                <a:cxn ang="0">
                  <a:pos x="115" y="26"/>
                </a:cxn>
                <a:cxn ang="0">
                  <a:pos x="130" y="41"/>
                </a:cxn>
                <a:cxn ang="0">
                  <a:pos x="137" y="44"/>
                </a:cxn>
                <a:cxn ang="0">
                  <a:pos x="141" y="63"/>
                </a:cxn>
                <a:cxn ang="0">
                  <a:pos x="137" y="85"/>
                </a:cxn>
                <a:cxn ang="0">
                  <a:pos x="119" y="100"/>
                </a:cxn>
                <a:cxn ang="0">
                  <a:pos x="104" y="115"/>
                </a:cxn>
                <a:cxn ang="0">
                  <a:pos x="67" y="133"/>
                </a:cxn>
                <a:cxn ang="0">
                  <a:pos x="15" y="144"/>
                </a:cxn>
                <a:cxn ang="0">
                  <a:pos x="0" y="148"/>
                </a:cxn>
                <a:cxn ang="0">
                  <a:pos x="26" y="141"/>
                </a:cxn>
                <a:cxn ang="0">
                  <a:pos x="56" y="118"/>
                </a:cxn>
                <a:cxn ang="0">
                  <a:pos x="82" y="96"/>
                </a:cxn>
                <a:cxn ang="0">
                  <a:pos x="89" y="78"/>
                </a:cxn>
                <a:cxn ang="0">
                  <a:pos x="96" y="63"/>
                </a:cxn>
                <a:cxn ang="0">
                  <a:pos x="96" y="59"/>
                </a:cxn>
                <a:cxn ang="0">
                  <a:pos x="85" y="41"/>
                </a:cxn>
                <a:cxn ang="0">
                  <a:pos x="82" y="26"/>
                </a:cxn>
                <a:cxn ang="0">
                  <a:pos x="67" y="15"/>
                </a:cxn>
                <a:cxn ang="0">
                  <a:pos x="41" y="4"/>
                </a:cxn>
                <a:cxn ang="0">
                  <a:pos x="11" y="0"/>
                </a:cxn>
                <a:cxn ang="0">
                  <a:pos x="45" y="0"/>
                </a:cxn>
              </a:cxnLst>
              <a:rect l="0" t="0" r="0" b="0"/>
              <a:pathLst>
                <a:path w="141" h="148">
                  <a:moveTo>
                    <a:pt x="45" y="0"/>
                  </a:moveTo>
                  <a:lnTo>
                    <a:pt x="85" y="7"/>
                  </a:lnTo>
                  <a:lnTo>
                    <a:pt x="115" y="26"/>
                  </a:lnTo>
                  <a:lnTo>
                    <a:pt x="130" y="41"/>
                  </a:lnTo>
                  <a:lnTo>
                    <a:pt x="137" y="44"/>
                  </a:lnTo>
                  <a:lnTo>
                    <a:pt x="141" y="63"/>
                  </a:lnTo>
                  <a:lnTo>
                    <a:pt x="137" y="85"/>
                  </a:lnTo>
                  <a:lnTo>
                    <a:pt x="119" y="100"/>
                  </a:lnTo>
                  <a:lnTo>
                    <a:pt x="104" y="115"/>
                  </a:lnTo>
                  <a:lnTo>
                    <a:pt x="67" y="133"/>
                  </a:lnTo>
                  <a:lnTo>
                    <a:pt x="15" y="144"/>
                  </a:lnTo>
                  <a:lnTo>
                    <a:pt x="0" y="148"/>
                  </a:lnTo>
                  <a:lnTo>
                    <a:pt x="26" y="141"/>
                  </a:lnTo>
                  <a:lnTo>
                    <a:pt x="56" y="118"/>
                  </a:lnTo>
                  <a:lnTo>
                    <a:pt x="82" y="96"/>
                  </a:lnTo>
                  <a:lnTo>
                    <a:pt x="89" y="78"/>
                  </a:lnTo>
                  <a:lnTo>
                    <a:pt x="96" y="63"/>
                  </a:lnTo>
                  <a:lnTo>
                    <a:pt x="96" y="59"/>
                  </a:lnTo>
                  <a:lnTo>
                    <a:pt x="85" y="41"/>
                  </a:lnTo>
                  <a:lnTo>
                    <a:pt x="82" y="26"/>
                  </a:lnTo>
                  <a:lnTo>
                    <a:pt x="67" y="15"/>
                  </a:lnTo>
                  <a:lnTo>
                    <a:pt x="41" y="4"/>
                  </a:lnTo>
                  <a:lnTo>
                    <a:pt x="11" y="0"/>
                  </a:lnTo>
                  <a:lnTo>
                    <a:pt x="45"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9" name="図形 108"/>
            <p:cNvSpPr>
              <a:spLocks/>
            </p:cNvSpPr>
            <p:nvPr/>
          </p:nvSpPr>
          <p:spPr bwMode="auto">
            <a:xfrm>
              <a:off x="1994723" y="4827823"/>
              <a:ext cx="243782" cy="218933"/>
            </a:xfrm>
            <a:custGeom>
              <a:avLst/>
              <a:gdLst/>
              <a:ahLst/>
              <a:cxnLst>
                <a:cxn ang="0">
                  <a:pos x="33" y="0"/>
                </a:cxn>
                <a:cxn ang="0">
                  <a:pos x="59" y="0"/>
                </a:cxn>
                <a:cxn ang="0">
                  <a:pos x="100" y="4"/>
                </a:cxn>
                <a:cxn ang="0">
                  <a:pos x="126" y="15"/>
                </a:cxn>
                <a:cxn ang="0">
                  <a:pos x="144" y="30"/>
                </a:cxn>
                <a:cxn ang="0">
                  <a:pos x="155" y="41"/>
                </a:cxn>
                <a:cxn ang="0">
                  <a:pos x="159" y="59"/>
                </a:cxn>
                <a:cxn ang="0">
                  <a:pos x="159" y="63"/>
                </a:cxn>
                <a:cxn ang="0">
                  <a:pos x="155" y="85"/>
                </a:cxn>
                <a:cxn ang="0">
                  <a:pos x="144" y="100"/>
                </a:cxn>
                <a:cxn ang="0">
                  <a:pos x="111" y="129"/>
                </a:cxn>
                <a:cxn ang="0">
                  <a:pos x="74" y="144"/>
                </a:cxn>
                <a:cxn ang="0">
                  <a:pos x="59" y="148"/>
                </a:cxn>
                <a:cxn ang="0">
                  <a:pos x="15" y="155"/>
                </a:cxn>
                <a:cxn ang="0">
                  <a:pos x="59" y="133"/>
                </a:cxn>
                <a:cxn ang="0">
                  <a:pos x="74" y="118"/>
                </a:cxn>
                <a:cxn ang="0">
                  <a:pos x="89" y="100"/>
                </a:cxn>
                <a:cxn ang="0">
                  <a:pos x="96" y="78"/>
                </a:cxn>
                <a:cxn ang="0">
                  <a:pos x="89" y="63"/>
                </a:cxn>
                <a:cxn ang="0">
                  <a:pos x="70" y="33"/>
                </a:cxn>
                <a:cxn ang="0">
                  <a:pos x="41" y="15"/>
                </a:cxn>
                <a:cxn ang="0">
                  <a:pos x="0" y="0"/>
                </a:cxn>
                <a:cxn ang="0">
                  <a:pos x="33" y="0"/>
                </a:cxn>
              </a:cxnLst>
              <a:rect l="0" t="0" r="0" b="0"/>
              <a:pathLst>
                <a:path w="159" h="155">
                  <a:moveTo>
                    <a:pt x="33" y="0"/>
                  </a:moveTo>
                  <a:lnTo>
                    <a:pt x="59" y="0"/>
                  </a:lnTo>
                  <a:lnTo>
                    <a:pt x="100" y="4"/>
                  </a:lnTo>
                  <a:lnTo>
                    <a:pt x="126" y="15"/>
                  </a:lnTo>
                  <a:lnTo>
                    <a:pt x="144" y="30"/>
                  </a:lnTo>
                  <a:lnTo>
                    <a:pt x="155" y="41"/>
                  </a:lnTo>
                  <a:lnTo>
                    <a:pt x="159" y="59"/>
                  </a:lnTo>
                  <a:lnTo>
                    <a:pt x="159" y="63"/>
                  </a:lnTo>
                  <a:lnTo>
                    <a:pt x="155" y="85"/>
                  </a:lnTo>
                  <a:lnTo>
                    <a:pt x="144" y="100"/>
                  </a:lnTo>
                  <a:lnTo>
                    <a:pt x="111" y="129"/>
                  </a:lnTo>
                  <a:lnTo>
                    <a:pt x="74" y="144"/>
                  </a:lnTo>
                  <a:lnTo>
                    <a:pt x="59" y="148"/>
                  </a:lnTo>
                  <a:lnTo>
                    <a:pt x="15" y="155"/>
                  </a:lnTo>
                  <a:lnTo>
                    <a:pt x="59" y="133"/>
                  </a:lnTo>
                  <a:lnTo>
                    <a:pt x="74" y="118"/>
                  </a:lnTo>
                  <a:lnTo>
                    <a:pt x="89" y="100"/>
                  </a:lnTo>
                  <a:lnTo>
                    <a:pt x="96" y="78"/>
                  </a:lnTo>
                  <a:lnTo>
                    <a:pt x="89" y="63"/>
                  </a:lnTo>
                  <a:lnTo>
                    <a:pt x="70" y="33"/>
                  </a:lnTo>
                  <a:lnTo>
                    <a:pt x="41" y="15"/>
                  </a:lnTo>
                  <a:lnTo>
                    <a:pt x="0" y="0"/>
                  </a:lnTo>
                  <a:lnTo>
                    <a:pt x="33"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0" name="図形 109"/>
            <p:cNvSpPr>
              <a:spLocks/>
            </p:cNvSpPr>
            <p:nvPr/>
          </p:nvSpPr>
          <p:spPr bwMode="auto">
            <a:xfrm>
              <a:off x="1864399" y="4827823"/>
              <a:ext cx="266781" cy="240120"/>
            </a:xfrm>
            <a:custGeom>
              <a:avLst/>
              <a:gdLst/>
              <a:ahLst/>
              <a:cxnLst>
                <a:cxn ang="0">
                  <a:pos x="70" y="0"/>
                </a:cxn>
                <a:cxn ang="0">
                  <a:pos x="96" y="4"/>
                </a:cxn>
                <a:cxn ang="0">
                  <a:pos x="115" y="15"/>
                </a:cxn>
                <a:cxn ang="0">
                  <a:pos x="152" y="33"/>
                </a:cxn>
                <a:cxn ang="0">
                  <a:pos x="166" y="56"/>
                </a:cxn>
                <a:cxn ang="0">
                  <a:pos x="170" y="63"/>
                </a:cxn>
                <a:cxn ang="0">
                  <a:pos x="174" y="78"/>
                </a:cxn>
                <a:cxn ang="0">
                  <a:pos x="170" y="100"/>
                </a:cxn>
                <a:cxn ang="0">
                  <a:pos x="155" y="118"/>
                </a:cxn>
                <a:cxn ang="0">
                  <a:pos x="133" y="141"/>
                </a:cxn>
                <a:cxn ang="0">
                  <a:pos x="89" y="159"/>
                </a:cxn>
                <a:cxn ang="0">
                  <a:pos x="0" y="170"/>
                </a:cxn>
                <a:cxn ang="0">
                  <a:pos x="59" y="144"/>
                </a:cxn>
                <a:cxn ang="0">
                  <a:pos x="100" y="129"/>
                </a:cxn>
                <a:cxn ang="0">
                  <a:pos x="115" y="118"/>
                </a:cxn>
                <a:cxn ang="0">
                  <a:pos x="130" y="104"/>
                </a:cxn>
                <a:cxn ang="0">
                  <a:pos x="133" y="89"/>
                </a:cxn>
                <a:cxn ang="0">
                  <a:pos x="130" y="70"/>
                </a:cxn>
                <a:cxn ang="0">
                  <a:pos x="126" y="63"/>
                </a:cxn>
                <a:cxn ang="0">
                  <a:pos x="104" y="41"/>
                </a:cxn>
                <a:cxn ang="0">
                  <a:pos x="70" y="15"/>
                </a:cxn>
                <a:cxn ang="0">
                  <a:pos x="48" y="4"/>
                </a:cxn>
                <a:cxn ang="0">
                  <a:pos x="19" y="0"/>
                </a:cxn>
                <a:cxn ang="0">
                  <a:pos x="70" y="0"/>
                </a:cxn>
              </a:cxnLst>
              <a:rect l="0" t="0" r="0" b="0"/>
              <a:pathLst>
                <a:path w="174" h="170">
                  <a:moveTo>
                    <a:pt x="70" y="0"/>
                  </a:moveTo>
                  <a:lnTo>
                    <a:pt x="96" y="4"/>
                  </a:lnTo>
                  <a:lnTo>
                    <a:pt x="115" y="15"/>
                  </a:lnTo>
                  <a:lnTo>
                    <a:pt x="152" y="33"/>
                  </a:lnTo>
                  <a:lnTo>
                    <a:pt x="166" y="56"/>
                  </a:lnTo>
                  <a:lnTo>
                    <a:pt x="170" y="63"/>
                  </a:lnTo>
                  <a:lnTo>
                    <a:pt x="174" y="78"/>
                  </a:lnTo>
                  <a:lnTo>
                    <a:pt x="170" y="100"/>
                  </a:lnTo>
                  <a:lnTo>
                    <a:pt x="155" y="118"/>
                  </a:lnTo>
                  <a:lnTo>
                    <a:pt x="133" y="141"/>
                  </a:lnTo>
                  <a:lnTo>
                    <a:pt x="89" y="159"/>
                  </a:lnTo>
                  <a:lnTo>
                    <a:pt x="0" y="170"/>
                  </a:lnTo>
                  <a:lnTo>
                    <a:pt x="59" y="144"/>
                  </a:lnTo>
                  <a:lnTo>
                    <a:pt x="100" y="129"/>
                  </a:lnTo>
                  <a:lnTo>
                    <a:pt x="115" y="118"/>
                  </a:lnTo>
                  <a:lnTo>
                    <a:pt x="130" y="104"/>
                  </a:lnTo>
                  <a:lnTo>
                    <a:pt x="133" y="89"/>
                  </a:lnTo>
                  <a:lnTo>
                    <a:pt x="130" y="70"/>
                  </a:lnTo>
                  <a:lnTo>
                    <a:pt x="126" y="63"/>
                  </a:lnTo>
                  <a:lnTo>
                    <a:pt x="104" y="41"/>
                  </a:lnTo>
                  <a:lnTo>
                    <a:pt x="70" y="15"/>
                  </a:lnTo>
                  <a:lnTo>
                    <a:pt x="48" y="4"/>
                  </a:lnTo>
                  <a:lnTo>
                    <a:pt x="19" y="0"/>
                  </a:lnTo>
                  <a:lnTo>
                    <a:pt x="70"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1" name="図形 110"/>
            <p:cNvSpPr>
              <a:spLocks/>
            </p:cNvSpPr>
            <p:nvPr/>
          </p:nvSpPr>
          <p:spPr bwMode="auto">
            <a:xfrm>
              <a:off x="1609884" y="4827823"/>
              <a:ext cx="453834" cy="240120"/>
            </a:xfrm>
            <a:custGeom>
              <a:avLst/>
              <a:gdLst/>
              <a:ahLst/>
              <a:cxnLst>
                <a:cxn ang="0">
                  <a:pos x="174" y="0"/>
                </a:cxn>
                <a:cxn ang="0">
                  <a:pos x="207" y="4"/>
                </a:cxn>
                <a:cxn ang="0">
                  <a:pos x="229" y="15"/>
                </a:cxn>
                <a:cxn ang="0">
                  <a:pos x="266" y="41"/>
                </a:cxn>
                <a:cxn ang="0">
                  <a:pos x="284" y="63"/>
                </a:cxn>
                <a:cxn ang="0">
                  <a:pos x="296" y="74"/>
                </a:cxn>
                <a:cxn ang="0">
                  <a:pos x="296" y="89"/>
                </a:cxn>
                <a:cxn ang="0">
                  <a:pos x="292" y="100"/>
                </a:cxn>
                <a:cxn ang="0">
                  <a:pos x="277" y="115"/>
                </a:cxn>
                <a:cxn ang="0">
                  <a:pos x="262" y="129"/>
                </a:cxn>
                <a:cxn ang="0">
                  <a:pos x="214" y="144"/>
                </a:cxn>
                <a:cxn ang="0">
                  <a:pos x="159" y="166"/>
                </a:cxn>
                <a:cxn ang="0">
                  <a:pos x="159" y="170"/>
                </a:cxn>
                <a:cxn ang="0">
                  <a:pos x="100" y="170"/>
                </a:cxn>
                <a:cxn ang="0">
                  <a:pos x="137" y="155"/>
                </a:cxn>
                <a:cxn ang="0">
                  <a:pos x="151" y="144"/>
                </a:cxn>
                <a:cxn ang="0">
                  <a:pos x="155" y="133"/>
                </a:cxn>
                <a:cxn ang="0">
                  <a:pos x="166" y="115"/>
                </a:cxn>
                <a:cxn ang="0">
                  <a:pos x="159" y="100"/>
                </a:cxn>
                <a:cxn ang="0">
                  <a:pos x="155" y="78"/>
                </a:cxn>
                <a:cxn ang="0">
                  <a:pos x="144" y="59"/>
                </a:cxn>
                <a:cxn ang="0">
                  <a:pos x="125" y="44"/>
                </a:cxn>
                <a:cxn ang="0">
                  <a:pos x="85" y="26"/>
                </a:cxn>
                <a:cxn ang="0">
                  <a:pos x="40" y="7"/>
                </a:cxn>
                <a:cxn ang="0">
                  <a:pos x="0" y="0"/>
                </a:cxn>
                <a:cxn ang="0">
                  <a:pos x="174" y="0"/>
                </a:cxn>
              </a:cxnLst>
              <a:rect l="0" t="0" r="0" b="0"/>
              <a:pathLst>
                <a:path w="296" h="170">
                  <a:moveTo>
                    <a:pt x="174" y="0"/>
                  </a:moveTo>
                  <a:lnTo>
                    <a:pt x="207" y="4"/>
                  </a:lnTo>
                  <a:lnTo>
                    <a:pt x="229" y="15"/>
                  </a:lnTo>
                  <a:lnTo>
                    <a:pt x="266" y="41"/>
                  </a:lnTo>
                  <a:lnTo>
                    <a:pt x="284" y="63"/>
                  </a:lnTo>
                  <a:lnTo>
                    <a:pt x="296" y="74"/>
                  </a:lnTo>
                  <a:lnTo>
                    <a:pt x="296" y="89"/>
                  </a:lnTo>
                  <a:lnTo>
                    <a:pt x="292" y="100"/>
                  </a:lnTo>
                  <a:lnTo>
                    <a:pt x="277" y="115"/>
                  </a:lnTo>
                  <a:lnTo>
                    <a:pt x="262" y="129"/>
                  </a:lnTo>
                  <a:lnTo>
                    <a:pt x="214" y="144"/>
                  </a:lnTo>
                  <a:lnTo>
                    <a:pt x="159" y="166"/>
                  </a:lnTo>
                  <a:lnTo>
                    <a:pt x="159" y="170"/>
                  </a:lnTo>
                  <a:lnTo>
                    <a:pt x="100" y="170"/>
                  </a:lnTo>
                  <a:lnTo>
                    <a:pt x="137" y="155"/>
                  </a:lnTo>
                  <a:lnTo>
                    <a:pt x="151" y="144"/>
                  </a:lnTo>
                  <a:lnTo>
                    <a:pt x="155" y="133"/>
                  </a:lnTo>
                  <a:lnTo>
                    <a:pt x="166" y="115"/>
                  </a:lnTo>
                  <a:lnTo>
                    <a:pt x="159" y="100"/>
                  </a:lnTo>
                  <a:lnTo>
                    <a:pt x="155" y="78"/>
                  </a:lnTo>
                  <a:lnTo>
                    <a:pt x="144" y="59"/>
                  </a:lnTo>
                  <a:lnTo>
                    <a:pt x="125" y="44"/>
                  </a:lnTo>
                  <a:lnTo>
                    <a:pt x="85" y="26"/>
                  </a:lnTo>
                  <a:lnTo>
                    <a:pt x="40" y="7"/>
                  </a:lnTo>
                  <a:lnTo>
                    <a:pt x="0" y="0"/>
                  </a:lnTo>
                  <a:lnTo>
                    <a:pt x="174"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2" name="図形 111"/>
            <p:cNvSpPr>
              <a:spLocks/>
            </p:cNvSpPr>
            <p:nvPr/>
          </p:nvSpPr>
          <p:spPr bwMode="auto">
            <a:xfrm>
              <a:off x="1433563" y="4827823"/>
              <a:ext cx="420103" cy="255657"/>
            </a:xfrm>
            <a:custGeom>
              <a:avLst/>
              <a:gdLst/>
              <a:ahLst/>
              <a:cxnLst>
                <a:cxn ang="0">
                  <a:pos x="78" y="0"/>
                </a:cxn>
                <a:cxn ang="0">
                  <a:pos x="118" y="4"/>
                </a:cxn>
                <a:cxn ang="0">
                  <a:pos x="174" y="15"/>
                </a:cxn>
                <a:cxn ang="0">
                  <a:pos x="204" y="26"/>
                </a:cxn>
                <a:cxn ang="0">
                  <a:pos x="229" y="41"/>
                </a:cxn>
                <a:cxn ang="0">
                  <a:pos x="252" y="59"/>
                </a:cxn>
                <a:cxn ang="0">
                  <a:pos x="270" y="78"/>
                </a:cxn>
                <a:cxn ang="0">
                  <a:pos x="274" y="100"/>
                </a:cxn>
                <a:cxn ang="0">
                  <a:pos x="274" y="115"/>
                </a:cxn>
                <a:cxn ang="0">
                  <a:pos x="270" y="133"/>
                </a:cxn>
                <a:cxn ang="0">
                  <a:pos x="259" y="144"/>
                </a:cxn>
                <a:cxn ang="0">
                  <a:pos x="240" y="155"/>
                </a:cxn>
                <a:cxn ang="0">
                  <a:pos x="218" y="166"/>
                </a:cxn>
                <a:cxn ang="0">
                  <a:pos x="196" y="174"/>
                </a:cxn>
                <a:cxn ang="0">
                  <a:pos x="189" y="174"/>
                </a:cxn>
                <a:cxn ang="0">
                  <a:pos x="130" y="181"/>
                </a:cxn>
                <a:cxn ang="0">
                  <a:pos x="148" y="166"/>
                </a:cxn>
                <a:cxn ang="0">
                  <a:pos x="170" y="148"/>
                </a:cxn>
                <a:cxn ang="0">
                  <a:pos x="189" y="129"/>
                </a:cxn>
                <a:cxn ang="0">
                  <a:pos x="196" y="104"/>
                </a:cxn>
                <a:cxn ang="0">
                  <a:pos x="189" y="85"/>
                </a:cxn>
                <a:cxn ang="0">
                  <a:pos x="181" y="70"/>
                </a:cxn>
                <a:cxn ang="0">
                  <a:pos x="155" y="48"/>
                </a:cxn>
                <a:cxn ang="0">
                  <a:pos x="126" y="33"/>
                </a:cxn>
                <a:cxn ang="0">
                  <a:pos x="89" y="19"/>
                </a:cxn>
                <a:cxn ang="0">
                  <a:pos x="48" y="7"/>
                </a:cxn>
                <a:cxn ang="0">
                  <a:pos x="0" y="0"/>
                </a:cxn>
                <a:cxn ang="0">
                  <a:pos x="78" y="0"/>
                </a:cxn>
              </a:cxnLst>
              <a:rect l="0" t="0" r="0" b="0"/>
              <a:pathLst>
                <a:path w="274" h="181">
                  <a:moveTo>
                    <a:pt x="78" y="0"/>
                  </a:moveTo>
                  <a:lnTo>
                    <a:pt x="118" y="4"/>
                  </a:lnTo>
                  <a:lnTo>
                    <a:pt x="174" y="15"/>
                  </a:lnTo>
                  <a:lnTo>
                    <a:pt x="204" y="26"/>
                  </a:lnTo>
                  <a:lnTo>
                    <a:pt x="229" y="41"/>
                  </a:lnTo>
                  <a:lnTo>
                    <a:pt x="252" y="59"/>
                  </a:lnTo>
                  <a:lnTo>
                    <a:pt x="270" y="78"/>
                  </a:lnTo>
                  <a:lnTo>
                    <a:pt x="274" y="100"/>
                  </a:lnTo>
                  <a:lnTo>
                    <a:pt x="274" y="115"/>
                  </a:lnTo>
                  <a:lnTo>
                    <a:pt x="270" y="133"/>
                  </a:lnTo>
                  <a:lnTo>
                    <a:pt x="259" y="144"/>
                  </a:lnTo>
                  <a:lnTo>
                    <a:pt x="240" y="155"/>
                  </a:lnTo>
                  <a:lnTo>
                    <a:pt x="218" y="166"/>
                  </a:lnTo>
                  <a:lnTo>
                    <a:pt x="196" y="174"/>
                  </a:lnTo>
                  <a:lnTo>
                    <a:pt x="189" y="174"/>
                  </a:lnTo>
                  <a:lnTo>
                    <a:pt x="130" y="181"/>
                  </a:lnTo>
                  <a:lnTo>
                    <a:pt x="148" y="166"/>
                  </a:lnTo>
                  <a:lnTo>
                    <a:pt x="170" y="148"/>
                  </a:lnTo>
                  <a:lnTo>
                    <a:pt x="189" y="129"/>
                  </a:lnTo>
                  <a:lnTo>
                    <a:pt x="196" y="104"/>
                  </a:lnTo>
                  <a:lnTo>
                    <a:pt x="189" y="85"/>
                  </a:lnTo>
                  <a:lnTo>
                    <a:pt x="181" y="70"/>
                  </a:lnTo>
                  <a:lnTo>
                    <a:pt x="155" y="48"/>
                  </a:lnTo>
                  <a:lnTo>
                    <a:pt x="126" y="33"/>
                  </a:lnTo>
                  <a:lnTo>
                    <a:pt x="89" y="19"/>
                  </a:lnTo>
                  <a:lnTo>
                    <a:pt x="48" y="7"/>
                  </a:lnTo>
                  <a:lnTo>
                    <a:pt x="0" y="0"/>
                  </a:lnTo>
                  <a:lnTo>
                    <a:pt x="78"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3" name="図形 112"/>
            <p:cNvSpPr>
              <a:spLocks/>
            </p:cNvSpPr>
            <p:nvPr/>
          </p:nvSpPr>
          <p:spPr bwMode="auto">
            <a:xfrm>
              <a:off x="1359968" y="4827823"/>
              <a:ext cx="363374" cy="261307"/>
            </a:xfrm>
            <a:custGeom>
              <a:avLst/>
              <a:gdLst/>
              <a:ahLst/>
              <a:cxnLst>
                <a:cxn ang="0">
                  <a:pos x="33" y="0"/>
                </a:cxn>
                <a:cxn ang="0">
                  <a:pos x="26" y="0"/>
                </a:cxn>
                <a:cxn ang="0">
                  <a:pos x="81" y="7"/>
                </a:cxn>
                <a:cxn ang="0">
                  <a:pos x="126" y="26"/>
                </a:cxn>
                <a:cxn ang="0">
                  <a:pos x="174" y="41"/>
                </a:cxn>
                <a:cxn ang="0">
                  <a:pos x="203" y="56"/>
                </a:cxn>
                <a:cxn ang="0">
                  <a:pos x="222" y="70"/>
                </a:cxn>
                <a:cxn ang="0">
                  <a:pos x="237" y="89"/>
                </a:cxn>
                <a:cxn ang="0">
                  <a:pos x="237" y="104"/>
                </a:cxn>
                <a:cxn ang="0">
                  <a:pos x="237" y="118"/>
                </a:cxn>
                <a:cxn ang="0">
                  <a:pos x="233" y="129"/>
                </a:cxn>
                <a:cxn ang="0">
                  <a:pos x="207" y="148"/>
                </a:cxn>
                <a:cxn ang="0">
                  <a:pos x="181" y="170"/>
                </a:cxn>
                <a:cxn ang="0">
                  <a:pos x="166" y="181"/>
                </a:cxn>
                <a:cxn ang="0">
                  <a:pos x="137" y="185"/>
                </a:cxn>
                <a:cxn ang="0">
                  <a:pos x="174" y="159"/>
                </a:cxn>
                <a:cxn ang="0">
                  <a:pos x="189" y="144"/>
                </a:cxn>
                <a:cxn ang="0">
                  <a:pos x="196" y="126"/>
                </a:cxn>
                <a:cxn ang="0">
                  <a:pos x="192" y="100"/>
                </a:cxn>
                <a:cxn ang="0">
                  <a:pos x="178" y="70"/>
                </a:cxn>
                <a:cxn ang="0">
                  <a:pos x="122" y="41"/>
                </a:cxn>
                <a:cxn ang="0">
                  <a:pos x="67" y="19"/>
                </a:cxn>
                <a:cxn ang="0">
                  <a:pos x="0" y="0"/>
                </a:cxn>
                <a:cxn ang="0">
                  <a:pos x="33" y="0"/>
                </a:cxn>
              </a:cxnLst>
              <a:rect l="0" t="0" r="0" b="0"/>
              <a:pathLst>
                <a:path w="237" h="185">
                  <a:moveTo>
                    <a:pt x="33" y="0"/>
                  </a:moveTo>
                  <a:lnTo>
                    <a:pt x="26" y="0"/>
                  </a:lnTo>
                  <a:lnTo>
                    <a:pt x="81" y="7"/>
                  </a:lnTo>
                  <a:lnTo>
                    <a:pt x="126" y="26"/>
                  </a:lnTo>
                  <a:lnTo>
                    <a:pt x="174" y="41"/>
                  </a:lnTo>
                  <a:lnTo>
                    <a:pt x="203" y="56"/>
                  </a:lnTo>
                  <a:lnTo>
                    <a:pt x="222" y="70"/>
                  </a:lnTo>
                  <a:lnTo>
                    <a:pt x="237" y="89"/>
                  </a:lnTo>
                  <a:lnTo>
                    <a:pt x="237" y="104"/>
                  </a:lnTo>
                  <a:lnTo>
                    <a:pt x="237" y="118"/>
                  </a:lnTo>
                  <a:lnTo>
                    <a:pt x="233" y="129"/>
                  </a:lnTo>
                  <a:lnTo>
                    <a:pt x="207" y="148"/>
                  </a:lnTo>
                  <a:lnTo>
                    <a:pt x="181" y="170"/>
                  </a:lnTo>
                  <a:lnTo>
                    <a:pt x="166" y="181"/>
                  </a:lnTo>
                  <a:lnTo>
                    <a:pt x="137" y="185"/>
                  </a:lnTo>
                  <a:lnTo>
                    <a:pt x="174" y="159"/>
                  </a:lnTo>
                  <a:lnTo>
                    <a:pt x="189" y="144"/>
                  </a:lnTo>
                  <a:lnTo>
                    <a:pt x="196" y="126"/>
                  </a:lnTo>
                  <a:lnTo>
                    <a:pt x="192" y="100"/>
                  </a:lnTo>
                  <a:lnTo>
                    <a:pt x="178" y="70"/>
                  </a:lnTo>
                  <a:lnTo>
                    <a:pt x="122" y="41"/>
                  </a:lnTo>
                  <a:lnTo>
                    <a:pt x="67" y="19"/>
                  </a:lnTo>
                  <a:lnTo>
                    <a:pt x="0" y="0"/>
                  </a:lnTo>
                  <a:lnTo>
                    <a:pt x="33"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4" name="図形 113"/>
            <p:cNvSpPr>
              <a:spLocks/>
            </p:cNvSpPr>
            <p:nvPr/>
          </p:nvSpPr>
          <p:spPr bwMode="auto">
            <a:xfrm>
              <a:off x="985862" y="4827823"/>
              <a:ext cx="668485" cy="673748"/>
            </a:xfrm>
            <a:custGeom>
              <a:avLst/>
              <a:gdLst/>
              <a:ahLst/>
              <a:cxnLst>
                <a:cxn ang="0">
                  <a:pos x="222" y="0"/>
                </a:cxn>
                <a:cxn ang="0">
                  <a:pos x="255" y="4"/>
                </a:cxn>
                <a:cxn ang="0">
                  <a:pos x="292" y="15"/>
                </a:cxn>
                <a:cxn ang="0">
                  <a:pos x="355" y="41"/>
                </a:cxn>
                <a:cxn ang="0">
                  <a:pos x="422" y="74"/>
                </a:cxn>
                <a:cxn ang="0">
                  <a:pos x="433" y="100"/>
                </a:cxn>
                <a:cxn ang="0">
                  <a:pos x="436" y="126"/>
                </a:cxn>
                <a:cxn ang="0">
                  <a:pos x="433" y="141"/>
                </a:cxn>
                <a:cxn ang="0">
                  <a:pos x="422" y="144"/>
                </a:cxn>
                <a:cxn ang="0">
                  <a:pos x="403" y="170"/>
                </a:cxn>
                <a:cxn ang="0">
                  <a:pos x="370" y="189"/>
                </a:cxn>
                <a:cxn ang="0">
                  <a:pos x="337" y="200"/>
                </a:cxn>
                <a:cxn ang="0">
                  <a:pos x="314" y="211"/>
                </a:cxn>
                <a:cxn ang="0">
                  <a:pos x="266" y="229"/>
                </a:cxn>
                <a:cxn ang="0">
                  <a:pos x="207" y="240"/>
                </a:cxn>
                <a:cxn ang="0">
                  <a:pos x="144" y="251"/>
                </a:cxn>
                <a:cxn ang="0">
                  <a:pos x="96" y="266"/>
                </a:cxn>
                <a:cxn ang="0">
                  <a:pos x="59" y="281"/>
                </a:cxn>
                <a:cxn ang="0">
                  <a:pos x="45" y="296"/>
                </a:cxn>
                <a:cxn ang="0">
                  <a:pos x="33" y="307"/>
                </a:cxn>
                <a:cxn ang="0">
                  <a:pos x="30" y="329"/>
                </a:cxn>
                <a:cxn ang="0">
                  <a:pos x="30" y="336"/>
                </a:cxn>
                <a:cxn ang="0">
                  <a:pos x="41" y="366"/>
                </a:cxn>
                <a:cxn ang="0">
                  <a:pos x="48" y="392"/>
                </a:cxn>
                <a:cxn ang="0">
                  <a:pos x="74" y="410"/>
                </a:cxn>
                <a:cxn ang="0">
                  <a:pos x="104" y="421"/>
                </a:cxn>
                <a:cxn ang="0">
                  <a:pos x="159" y="436"/>
                </a:cxn>
                <a:cxn ang="0">
                  <a:pos x="185" y="440"/>
                </a:cxn>
                <a:cxn ang="0">
                  <a:pos x="311" y="462"/>
                </a:cxn>
                <a:cxn ang="0">
                  <a:pos x="425" y="477"/>
                </a:cxn>
                <a:cxn ang="0">
                  <a:pos x="381" y="477"/>
                </a:cxn>
                <a:cxn ang="0">
                  <a:pos x="322" y="466"/>
                </a:cxn>
                <a:cxn ang="0">
                  <a:pos x="255" y="462"/>
                </a:cxn>
                <a:cxn ang="0">
                  <a:pos x="185" y="447"/>
                </a:cxn>
                <a:cxn ang="0">
                  <a:pos x="115" y="436"/>
                </a:cxn>
                <a:cxn ang="0">
                  <a:pos x="48" y="410"/>
                </a:cxn>
                <a:cxn ang="0">
                  <a:pos x="33" y="396"/>
                </a:cxn>
                <a:cxn ang="0">
                  <a:pos x="15" y="377"/>
                </a:cxn>
                <a:cxn ang="0">
                  <a:pos x="4" y="355"/>
                </a:cxn>
                <a:cxn ang="0">
                  <a:pos x="0" y="336"/>
                </a:cxn>
                <a:cxn ang="0">
                  <a:pos x="0" y="322"/>
                </a:cxn>
                <a:cxn ang="0">
                  <a:pos x="4" y="311"/>
                </a:cxn>
                <a:cxn ang="0">
                  <a:pos x="19" y="296"/>
                </a:cxn>
                <a:cxn ang="0">
                  <a:pos x="33" y="274"/>
                </a:cxn>
                <a:cxn ang="0">
                  <a:pos x="56" y="259"/>
                </a:cxn>
                <a:cxn ang="0">
                  <a:pos x="89" y="251"/>
                </a:cxn>
                <a:cxn ang="0">
                  <a:pos x="141" y="240"/>
                </a:cxn>
                <a:cxn ang="0">
                  <a:pos x="170" y="237"/>
                </a:cxn>
                <a:cxn ang="0">
                  <a:pos x="229" y="226"/>
                </a:cxn>
                <a:cxn ang="0">
                  <a:pos x="266" y="214"/>
                </a:cxn>
                <a:cxn ang="0">
                  <a:pos x="307" y="200"/>
                </a:cxn>
                <a:cxn ang="0">
                  <a:pos x="337" y="185"/>
                </a:cxn>
                <a:cxn ang="0">
                  <a:pos x="366" y="159"/>
                </a:cxn>
                <a:cxn ang="0">
                  <a:pos x="370" y="141"/>
                </a:cxn>
                <a:cxn ang="0">
                  <a:pos x="377" y="115"/>
                </a:cxn>
                <a:cxn ang="0">
                  <a:pos x="370" y="85"/>
                </a:cxn>
                <a:cxn ang="0">
                  <a:pos x="351" y="59"/>
                </a:cxn>
                <a:cxn ang="0">
                  <a:pos x="333" y="41"/>
                </a:cxn>
                <a:cxn ang="0">
                  <a:pos x="296" y="26"/>
                </a:cxn>
                <a:cxn ang="0">
                  <a:pos x="255" y="15"/>
                </a:cxn>
                <a:cxn ang="0">
                  <a:pos x="244" y="7"/>
                </a:cxn>
                <a:cxn ang="0">
                  <a:pos x="207" y="0"/>
                </a:cxn>
                <a:cxn ang="0">
                  <a:pos x="222" y="0"/>
                </a:cxn>
              </a:cxnLst>
              <a:rect l="0" t="0" r="0" b="0"/>
              <a:pathLst>
                <a:path w="436" h="477">
                  <a:moveTo>
                    <a:pt x="222" y="0"/>
                  </a:moveTo>
                  <a:lnTo>
                    <a:pt x="255" y="4"/>
                  </a:lnTo>
                  <a:lnTo>
                    <a:pt x="292" y="15"/>
                  </a:lnTo>
                  <a:lnTo>
                    <a:pt x="355" y="41"/>
                  </a:lnTo>
                  <a:lnTo>
                    <a:pt x="422" y="74"/>
                  </a:lnTo>
                  <a:lnTo>
                    <a:pt x="433" y="100"/>
                  </a:lnTo>
                  <a:lnTo>
                    <a:pt x="436" y="126"/>
                  </a:lnTo>
                  <a:lnTo>
                    <a:pt x="433" y="141"/>
                  </a:lnTo>
                  <a:lnTo>
                    <a:pt x="422" y="144"/>
                  </a:lnTo>
                  <a:lnTo>
                    <a:pt x="403" y="170"/>
                  </a:lnTo>
                  <a:lnTo>
                    <a:pt x="370" y="189"/>
                  </a:lnTo>
                  <a:lnTo>
                    <a:pt x="337" y="200"/>
                  </a:lnTo>
                  <a:lnTo>
                    <a:pt x="314" y="211"/>
                  </a:lnTo>
                  <a:lnTo>
                    <a:pt x="266" y="229"/>
                  </a:lnTo>
                  <a:lnTo>
                    <a:pt x="207" y="240"/>
                  </a:lnTo>
                  <a:lnTo>
                    <a:pt x="144" y="251"/>
                  </a:lnTo>
                  <a:lnTo>
                    <a:pt x="96" y="266"/>
                  </a:lnTo>
                  <a:lnTo>
                    <a:pt x="59" y="281"/>
                  </a:lnTo>
                  <a:lnTo>
                    <a:pt x="45" y="296"/>
                  </a:lnTo>
                  <a:lnTo>
                    <a:pt x="33" y="307"/>
                  </a:lnTo>
                  <a:lnTo>
                    <a:pt x="30" y="329"/>
                  </a:lnTo>
                  <a:lnTo>
                    <a:pt x="30" y="336"/>
                  </a:lnTo>
                  <a:lnTo>
                    <a:pt x="41" y="366"/>
                  </a:lnTo>
                  <a:lnTo>
                    <a:pt x="48" y="392"/>
                  </a:lnTo>
                  <a:lnTo>
                    <a:pt x="74" y="410"/>
                  </a:lnTo>
                  <a:lnTo>
                    <a:pt x="104" y="421"/>
                  </a:lnTo>
                  <a:lnTo>
                    <a:pt x="159" y="436"/>
                  </a:lnTo>
                  <a:lnTo>
                    <a:pt x="185" y="440"/>
                  </a:lnTo>
                  <a:lnTo>
                    <a:pt x="311" y="462"/>
                  </a:lnTo>
                  <a:lnTo>
                    <a:pt x="425" y="477"/>
                  </a:lnTo>
                  <a:lnTo>
                    <a:pt x="381" y="477"/>
                  </a:lnTo>
                  <a:lnTo>
                    <a:pt x="322" y="466"/>
                  </a:lnTo>
                  <a:lnTo>
                    <a:pt x="255" y="462"/>
                  </a:lnTo>
                  <a:lnTo>
                    <a:pt x="185" y="447"/>
                  </a:lnTo>
                  <a:lnTo>
                    <a:pt x="115" y="436"/>
                  </a:lnTo>
                  <a:lnTo>
                    <a:pt x="48" y="410"/>
                  </a:lnTo>
                  <a:lnTo>
                    <a:pt x="33" y="396"/>
                  </a:lnTo>
                  <a:lnTo>
                    <a:pt x="15" y="377"/>
                  </a:lnTo>
                  <a:lnTo>
                    <a:pt x="4" y="355"/>
                  </a:lnTo>
                  <a:lnTo>
                    <a:pt x="0" y="336"/>
                  </a:lnTo>
                  <a:lnTo>
                    <a:pt x="0" y="322"/>
                  </a:lnTo>
                  <a:lnTo>
                    <a:pt x="4" y="311"/>
                  </a:lnTo>
                  <a:lnTo>
                    <a:pt x="19" y="296"/>
                  </a:lnTo>
                  <a:lnTo>
                    <a:pt x="33" y="274"/>
                  </a:lnTo>
                  <a:lnTo>
                    <a:pt x="56" y="259"/>
                  </a:lnTo>
                  <a:lnTo>
                    <a:pt x="89" y="251"/>
                  </a:lnTo>
                  <a:lnTo>
                    <a:pt x="141" y="240"/>
                  </a:lnTo>
                  <a:lnTo>
                    <a:pt x="170" y="237"/>
                  </a:lnTo>
                  <a:lnTo>
                    <a:pt x="229" y="226"/>
                  </a:lnTo>
                  <a:lnTo>
                    <a:pt x="266" y="214"/>
                  </a:lnTo>
                  <a:lnTo>
                    <a:pt x="307" y="200"/>
                  </a:lnTo>
                  <a:lnTo>
                    <a:pt x="337" y="185"/>
                  </a:lnTo>
                  <a:lnTo>
                    <a:pt x="366" y="159"/>
                  </a:lnTo>
                  <a:lnTo>
                    <a:pt x="370" y="141"/>
                  </a:lnTo>
                  <a:lnTo>
                    <a:pt x="377" y="115"/>
                  </a:lnTo>
                  <a:lnTo>
                    <a:pt x="370" y="85"/>
                  </a:lnTo>
                  <a:lnTo>
                    <a:pt x="351" y="59"/>
                  </a:lnTo>
                  <a:lnTo>
                    <a:pt x="333" y="41"/>
                  </a:lnTo>
                  <a:lnTo>
                    <a:pt x="296" y="26"/>
                  </a:lnTo>
                  <a:lnTo>
                    <a:pt x="255" y="15"/>
                  </a:lnTo>
                  <a:lnTo>
                    <a:pt x="244" y="7"/>
                  </a:lnTo>
                  <a:lnTo>
                    <a:pt x="207" y="0"/>
                  </a:lnTo>
                  <a:lnTo>
                    <a:pt x="222"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5" name="図形 114"/>
            <p:cNvSpPr>
              <a:spLocks/>
            </p:cNvSpPr>
            <p:nvPr/>
          </p:nvSpPr>
          <p:spPr bwMode="auto">
            <a:xfrm>
              <a:off x="662352" y="5147041"/>
              <a:ext cx="884670" cy="360180"/>
            </a:xfrm>
            <a:custGeom>
              <a:avLst/>
              <a:gdLst/>
              <a:ahLst/>
              <a:cxnLst>
                <a:cxn ang="0">
                  <a:pos x="0" y="110"/>
                </a:cxn>
                <a:cxn ang="0">
                  <a:pos x="0" y="99"/>
                </a:cxn>
                <a:cxn ang="0">
                  <a:pos x="4" y="88"/>
                </a:cxn>
                <a:cxn ang="0">
                  <a:pos x="19" y="73"/>
                </a:cxn>
                <a:cxn ang="0">
                  <a:pos x="49" y="55"/>
                </a:cxn>
                <a:cxn ang="0">
                  <a:pos x="111" y="33"/>
                </a:cxn>
                <a:cxn ang="0">
                  <a:pos x="196" y="14"/>
                </a:cxn>
                <a:cxn ang="0">
                  <a:pos x="293" y="0"/>
                </a:cxn>
                <a:cxn ang="0">
                  <a:pos x="226" y="14"/>
                </a:cxn>
                <a:cxn ang="0">
                  <a:pos x="156" y="40"/>
                </a:cxn>
                <a:cxn ang="0">
                  <a:pos x="119" y="55"/>
                </a:cxn>
                <a:cxn ang="0">
                  <a:pos x="97" y="70"/>
                </a:cxn>
                <a:cxn ang="0">
                  <a:pos x="74" y="96"/>
                </a:cxn>
                <a:cxn ang="0">
                  <a:pos x="63" y="118"/>
                </a:cxn>
                <a:cxn ang="0">
                  <a:pos x="63" y="125"/>
                </a:cxn>
                <a:cxn ang="0">
                  <a:pos x="71" y="133"/>
                </a:cxn>
                <a:cxn ang="0">
                  <a:pos x="86" y="151"/>
                </a:cxn>
                <a:cxn ang="0">
                  <a:pos x="126" y="170"/>
                </a:cxn>
                <a:cxn ang="0">
                  <a:pos x="189" y="195"/>
                </a:cxn>
                <a:cxn ang="0">
                  <a:pos x="285" y="221"/>
                </a:cxn>
                <a:cxn ang="0">
                  <a:pos x="448" y="236"/>
                </a:cxn>
                <a:cxn ang="0">
                  <a:pos x="522" y="244"/>
                </a:cxn>
                <a:cxn ang="0">
                  <a:pos x="577" y="251"/>
                </a:cxn>
                <a:cxn ang="0">
                  <a:pos x="525" y="255"/>
                </a:cxn>
                <a:cxn ang="0">
                  <a:pos x="511" y="251"/>
                </a:cxn>
                <a:cxn ang="0">
                  <a:pos x="507" y="251"/>
                </a:cxn>
                <a:cxn ang="0">
                  <a:pos x="448" y="251"/>
                </a:cxn>
                <a:cxn ang="0">
                  <a:pos x="378" y="240"/>
                </a:cxn>
                <a:cxn ang="0">
                  <a:pos x="226" y="214"/>
                </a:cxn>
                <a:cxn ang="0">
                  <a:pos x="141" y="195"/>
                </a:cxn>
                <a:cxn ang="0">
                  <a:pos x="71" y="170"/>
                </a:cxn>
                <a:cxn ang="0">
                  <a:pos x="41" y="155"/>
                </a:cxn>
                <a:cxn ang="0">
                  <a:pos x="19" y="140"/>
                </a:cxn>
                <a:cxn ang="0">
                  <a:pos x="4" y="125"/>
                </a:cxn>
                <a:cxn ang="0">
                  <a:pos x="0" y="110"/>
                </a:cxn>
              </a:cxnLst>
              <a:rect l="0" t="0" r="0" b="0"/>
              <a:pathLst>
                <a:path w="577" h="255">
                  <a:moveTo>
                    <a:pt x="0" y="110"/>
                  </a:moveTo>
                  <a:lnTo>
                    <a:pt x="0" y="99"/>
                  </a:lnTo>
                  <a:lnTo>
                    <a:pt x="4" y="88"/>
                  </a:lnTo>
                  <a:lnTo>
                    <a:pt x="19" y="73"/>
                  </a:lnTo>
                  <a:lnTo>
                    <a:pt x="49" y="55"/>
                  </a:lnTo>
                  <a:lnTo>
                    <a:pt x="111" y="33"/>
                  </a:lnTo>
                  <a:lnTo>
                    <a:pt x="196" y="14"/>
                  </a:lnTo>
                  <a:lnTo>
                    <a:pt x="293" y="0"/>
                  </a:lnTo>
                  <a:lnTo>
                    <a:pt x="226" y="14"/>
                  </a:lnTo>
                  <a:lnTo>
                    <a:pt x="156" y="40"/>
                  </a:lnTo>
                  <a:lnTo>
                    <a:pt x="119" y="55"/>
                  </a:lnTo>
                  <a:lnTo>
                    <a:pt x="97" y="70"/>
                  </a:lnTo>
                  <a:lnTo>
                    <a:pt x="74" y="96"/>
                  </a:lnTo>
                  <a:lnTo>
                    <a:pt x="63" y="118"/>
                  </a:lnTo>
                  <a:lnTo>
                    <a:pt x="63" y="125"/>
                  </a:lnTo>
                  <a:lnTo>
                    <a:pt x="71" y="133"/>
                  </a:lnTo>
                  <a:lnTo>
                    <a:pt x="86" y="151"/>
                  </a:lnTo>
                  <a:lnTo>
                    <a:pt x="126" y="170"/>
                  </a:lnTo>
                  <a:lnTo>
                    <a:pt x="189" y="195"/>
                  </a:lnTo>
                  <a:lnTo>
                    <a:pt x="285" y="221"/>
                  </a:lnTo>
                  <a:lnTo>
                    <a:pt x="448" y="236"/>
                  </a:lnTo>
                  <a:lnTo>
                    <a:pt x="522" y="244"/>
                  </a:lnTo>
                  <a:lnTo>
                    <a:pt x="577" y="251"/>
                  </a:lnTo>
                  <a:lnTo>
                    <a:pt x="525" y="255"/>
                  </a:lnTo>
                  <a:lnTo>
                    <a:pt x="511" y="251"/>
                  </a:lnTo>
                  <a:lnTo>
                    <a:pt x="507" y="251"/>
                  </a:lnTo>
                  <a:lnTo>
                    <a:pt x="448" y="251"/>
                  </a:lnTo>
                  <a:lnTo>
                    <a:pt x="378" y="240"/>
                  </a:lnTo>
                  <a:lnTo>
                    <a:pt x="226" y="214"/>
                  </a:lnTo>
                  <a:lnTo>
                    <a:pt x="141" y="195"/>
                  </a:lnTo>
                  <a:lnTo>
                    <a:pt x="71" y="170"/>
                  </a:lnTo>
                  <a:lnTo>
                    <a:pt x="41" y="155"/>
                  </a:lnTo>
                  <a:lnTo>
                    <a:pt x="19" y="140"/>
                  </a:lnTo>
                  <a:lnTo>
                    <a:pt x="4" y="125"/>
                  </a:lnTo>
                  <a:lnTo>
                    <a:pt x="0" y="11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6" name="図形 115"/>
            <p:cNvSpPr>
              <a:spLocks/>
            </p:cNvSpPr>
            <p:nvPr/>
          </p:nvSpPr>
          <p:spPr bwMode="auto">
            <a:xfrm>
              <a:off x="578025" y="5135742"/>
              <a:ext cx="748213" cy="365830"/>
            </a:xfrm>
            <a:custGeom>
              <a:avLst/>
              <a:gdLst/>
              <a:ahLst/>
              <a:cxnLst>
                <a:cxn ang="0">
                  <a:pos x="174" y="207"/>
                </a:cxn>
                <a:cxn ang="0">
                  <a:pos x="96" y="189"/>
                </a:cxn>
                <a:cxn ang="0">
                  <a:pos x="41" y="167"/>
                </a:cxn>
                <a:cxn ang="0">
                  <a:pos x="11" y="141"/>
                </a:cxn>
                <a:cxn ang="0">
                  <a:pos x="0" y="122"/>
                </a:cxn>
                <a:cxn ang="0">
                  <a:pos x="0" y="111"/>
                </a:cxn>
                <a:cxn ang="0">
                  <a:pos x="0" y="96"/>
                </a:cxn>
                <a:cxn ang="0">
                  <a:pos x="4" y="93"/>
                </a:cxn>
                <a:cxn ang="0">
                  <a:pos x="19" y="78"/>
                </a:cxn>
                <a:cxn ang="0">
                  <a:pos x="33" y="63"/>
                </a:cxn>
                <a:cxn ang="0">
                  <a:pos x="85" y="41"/>
                </a:cxn>
                <a:cxn ang="0">
                  <a:pos x="141" y="26"/>
                </a:cxn>
                <a:cxn ang="0">
                  <a:pos x="200" y="19"/>
                </a:cxn>
                <a:cxn ang="0">
                  <a:pos x="307" y="8"/>
                </a:cxn>
                <a:cxn ang="0">
                  <a:pos x="348" y="8"/>
                </a:cxn>
                <a:cxn ang="0">
                  <a:pos x="377" y="0"/>
                </a:cxn>
                <a:cxn ang="0">
                  <a:pos x="362" y="0"/>
                </a:cxn>
                <a:cxn ang="0">
                  <a:pos x="251" y="19"/>
                </a:cxn>
                <a:cxn ang="0">
                  <a:pos x="166" y="37"/>
                </a:cxn>
                <a:cxn ang="0">
                  <a:pos x="111" y="56"/>
                </a:cxn>
                <a:cxn ang="0">
                  <a:pos x="74" y="78"/>
                </a:cxn>
                <a:cxn ang="0">
                  <a:pos x="55" y="96"/>
                </a:cxn>
                <a:cxn ang="0">
                  <a:pos x="48" y="107"/>
                </a:cxn>
                <a:cxn ang="0">
                  <a:pos x="48" y="118"/>
                </a:cxn>
                <a:cxn ang="0">
                  <a:pos x="55" y="133"/>
                </a:cxn>
                <a:cxn ang="0">
                  <a:pos x="67" y="148"/>
                </a:cxn>
                <a:cxn ang="0">
                  <a:pos x="85" y="163"/>
                </a:cxn>
                <a:cxn ang="0">
                  <a:pos x="104" y="174"/>
                </a:cxn>
                <a:cxn ang="0">
                  <a:pos x="170" y="196"/>
                </a:cxn>
                <a:cxn ang="0">
                  <a:pos x="240" y="218"/>
                </a:cxn>
                <a:cxn ang="0">
                  <a:pos x="381" y="244"/>
                </a:cxn>
                <a:cxn ang="0">
                  <a:pos x="488" y="259"/>
                </a:cxn>
                <a:cxn ang="0">
                  <a:pos x="447" y="259"/>
                </a:cxn>
                <a:cxn ang="0">
                  <a:pos x="447" y="252"/>
                </a:cxn>
                <a:cxn ang="0">
                  <a:pos x="348" y="244"/>
                </a:cxn>
                <a:cxn ang="0">
                  <a:pos x="266" y="229"/>
                </a:cxn>
                <a:cxn ang="0">
                  <a:pos x="174" y="207"/>
                </a:cxn>
              </a:cxnLst>
              <a:rect l="0" t="0" r="0" b="0"/>
              <a:pathLst>
                <a:path w="488" h="259">
                  <a:moveTo>
                    <a:pt x="174" y="207"/>
                  </a:moveTo>
                  <a:lnTo>
                    <a:pt x="96" y="189"/>
                  </a:lnTo>
                  <a:lnTo>
                    <a:pt x="41" y="167"/>
                  </a:lnTo>
                  <a:lnTo>
                    <a:pt x="11" y="141"/>
                  </a:lnTo>
                  <a:lnTo>
                    <a:pt x="0" y="122"/>
                  </a:lnTo>
                  <a:lnTo>
                    <a:pt x="0" y="111"/>
                  </a:lnTo>
                  <a:lnTo>
                    <a:pt x="0" y="96"/>
                  </a:lnTo>
                  <a:lnTo>
                    <a:pt x="4" y="93"/>
                  </a:lnTo>
                  <a:lnTo>
                    <a:pt x="19" y="78"/>
                  </a:lnTo>
                  <a:lnTo>
                    <a:pt x="33" y="63"/>
                  </a:lnTo>
                  <a:lnTo>
                    <a:pt x="85" y="41"/>
                  </a:lnTo>
                  <a:lnTo>
                    <a:pt x="141" y="26"/>
                  </a:lnTo>
                  <a:lnTo>
                    <a:pt x="200" y="19"/>
                  </a:lnTo>
                  <a:lnTo>
                    <a:pt x="307" y="8"/>
                  </a:lnTo>
                  <a:lnTo>
                    <a:pt x="348" y="8"/>
                  </a:lnTo>
                  <a:lnTo>
                    <a:pt x="377" y="0"/>
                  </a:lnTo>
                  <a:lnTo>
                    <a:pt x="362" y="0"/>
                  </a:lnTo>
                  <a:lnTo>
                    <a:pt x="251" y="19"/>
                  </a:lnTo>
                  <a:lnTo>
                    <a:pt x="166" y="37"/>
                  </a:lnTo>
                  <a:lnTo>
                    <a:pt x="111" y="56"/>
                  </a:lnTo>
                  <a:lnTo>
                    <a:pt x="74" y="78"/>
                  </a:lnTo>
                  <a:lnTo>
                    <a:pt x="55" y="96"/>
                  </a:lnTo>
                  <a:lnTo>
                    <a:pt x="48" y="107"/>
                  </a:lnTo>
                  <a:lnTo>
                    <a:pt x="48" y="118"/>
                  </a:lnTo>
                  <a:lnTo>
                    <a:pt x="55" y="133"/>
                  </a:lnTo>
                  <a:lnTo>
                    <a:pt x="67" y="148"/>
                  </a:lnTo>
                  <a:lnTo>
                    <a:pt x="85" y="163"/>
                  </a:lnTo>
                  <a:lnTo>
                    <a:pt x="104" y="174"/>
                  </a:lnTo>
                  <a:lnTo>
                    <a:pt x="170" y="196"/>
                  </a:lnTo>
                  <a:lnTo>
                    <a:pt x="240" y="218"/>
                  </a:lnTo>
                  <a:lnTo>
                    <a:pt x="381" y="244"/>
                  </a:lnTo>
                  <a:lnTo>
                    <a:pt x="488" y="259"/>
                  </a:lnTo>
                  <a:lnTo>
                    <a:pt x="447" y="259"/>
                  </a:lnTo>
                  <a:lnTo>
                    <a:pt x="447" y="252"/>
                  </a:lnTo>
                  <a:lnTo>
                    <a:pt x="348" y="244"/>
                  </a:lnTo>
                  <a:lnTo>
                    <a:pt x="266" y="229"/>
                  </a:lnTo>
                  <a:lnTo>
                    <a:pt x="174" y="207"/>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7" name="図形 116"/>
            <p:cNvSpPr>
              <a:spLocks/>
            </p:cNvSpPr>
            <p:nvPr/>
          </p:nvSpPr>
          <p:spPr bwMode="auto">
            <a:xfrm>
              <a:off x="771211" y="4827823"/>
              <a:ext cx="781944" cy="637024"/>
            </a:xfrm>
            <a:custGeom>
              <a:avLst/>
              <a:gdLst/>
              <a:ahLst/>
              <a:cxnLst>
                <a:cxn ang="0">
                  <a:pos x="321" y="0"/>
                </a:cxn>
                <a:cxn ang="0">
                  <a:pos x="377" y="7"/>
                </a:cxn>
                <a:cxn ang="0">
                  <a:pos x="395" y="15"/>
                </a:cxn>
                <a:cxn ang="0">
                  <a:pos x="436" y="30"/>
                </a:cxn>
                <a:cxn ang="0">
                  <a:pos x="465" y="44"/>
                </a:cxn>
                <a:cxn ang="0">
                  <a:pos x="491" y="59"/>
                </a:cxn>
                <a:cxn ang="0">
                  <a:pos x="506" y="85"/>
                </a:cxn>
                <a:cxn ang="0">
                  <a:pos x="510" y="115"/>
                </a:cxn>
                <a:cxn ang="0">
                  <a:pos x="510" y="141"/>
                </a:cxn>
                <a:cxn ang="0">
                  <a:pos x="502" y="159"/>
                </a:cxn>
                <a:cxn ang="0">
                  <a:pos x="477" y="181"/>
                </a:cxn>
                <a:cxn ang="0">
                  <a:pos x="440" y="200"/>
                </a:cxn>
                <a:cxn ang="0">
                  <a:pos x="406" y="211"/>
                </a:cxn>
                <a:cxn ang="0">
                  <a:pos x="366" y="218"/>
                </a:cxn>
                <a:cxn ang="0">
                  <a:pos x="307" y="237"/>
                </a:cxn>
                <a:cxn ang="0">
                  <a:pos x="281" y="237"/>
                </a:cxn>
                <a:cxn ang="0">
                  <a:pos x="229" y="244"/>
                </a:cxn>
                <a:cxn ang="0">
                  <a:pos x="188" y="259"/>
                </a:cxn>
                <a:cxn ang="0">
                  <a:pos x="173" y="274"/>
                </a:cxn>
                <a:cxn ang="0">
                  <a:pos x="155" y="288"/>
                </a:cxn>
                <a:cxn ang="0">
                  <a:pos x="144" y="307"/>
                </a:cxn>
                <a:cxn ang="0">
                  <a:pos x="136" y="322"/>
                </a:cxn>
                <a:cxn ang="0">
                  <a:pos x="136" y="336"/>
                </a:cxn>
                <a:cxn ang="0">
                  <a:pos x="140" y="355"/>
                </a:cxn>
                <a:cxn ang="0">
                  <a:pos x="151" y="377"/>
                </a:cxn>
                <a:cxn ang="0">
                  <a:pos x="170" y="396"/>
                </a:cxn>
                <a:cxn ang="0">
                  <a:pos x="185" y="410"/>
                </a:cxn>
                <a:cxn ang="0">
                  <a:pos x="244" y="436"/>
                </a:cxn>
                <a:cxn ang="0">
                  <a:pos x="310" y="451"/>
                </a:cxn>
                <a:cxn ang="0">
                  <a:pos x="214" y="440"/>
                </a:cxn>
                <a:cxn ang="0">
                  <a:pos x="151" y="425"/>
                </a:cxn>
                <a:cxn ang="0">
                  <a:pos x="88" y="407"/>
                </a:cxn>
                <a:cxn ang="0">
                  <a:pos x="48" y="392"/>
                </a:cxn>
                <a:cxn ang="0">
                  <a:pos x="26" y="377"/>
                </a:cxn>
                <a:cxn ang="0">
                  <a:pos x="11" y="366"/>
                </a:cxn>
                <a:cxn ang="0">
                  <a:pos x="0" y="355"/>
                </a:cxn>
                <a:cxn ang="0">
                  <a:pos x="0" y="344"/>
                </a:cxn>
                <a:cxn ang="0">
                  <a:pos x="3" y="325"/>
                </a:cxn>
                <a:cxn ang="0">
                  <a:pos x="15" y="311"/>
                </a:cxn>
                <a:cxn ang="0">
                  <a:pos x="29" y="296"/>
                </a:cxn>
                <a:cxn ang="0">
                  <a:pos x="48" y="285"/>
                </a:cxn>
                <a:cxn ang="0">
                  <a:pos x="96" y="266"/>
                </a:cxn>
                <a:cxn ang="0">
                  <a:pos x="144" y="251"/>
                </a:cxn>
                <a:cxn ang="0">
                  <a:pos x="236" y="229"/>
                </a:cxn>
                <a:cxn ang="0">
                  <a:pos x="281" y="226"/>
                </a:cxn>
                <a:cxn ang="0">
                  <a:pos x="336" y="214"/>
                </a:cxn>
                <a:cxn ang="0">
                  <a:pos x="380" y="200"/>
                </a:cxn>
                <a:cxn ang="0">
                  <a:pos x="417" y="181"/>
                </a:cxn>
                <a:cxn ang="0">
                  <a:pos x="436" y="155"/>
                </a:cxn>
                <a:cxn ang="0">
                  <a:pos x="451" y="141"/>
                </a:cxn>
                <a:cxn ang="0">
                  <a:pos x="454" y="118"/>
                </a:cxn>
                <a:cxn ang="0">
                  <a:pos x="462" y="104"/>
                </a:cxn>
                <a:cxn ang="0">
                  <a:pos x="454" y="78"/>
                </a:cxn>
                <a:cxn ang="0">
                  <a:pos x="440" y="63"/>
                </a:cxn>
                <a:cxn ang="0">
                  <a:pos x="421" y="44"/>
                </a:cxn>
                <a:cxn ang="0">
                  <a:pos x="403" y="33"/>
                </a:cxn>
                <a:cxn ang="0">
                  <a:pos x="351" y="7"/>
                </a:cxn>
                <a:cxn ang="0">
                  <a:pos x="321" y="0"/>
                </a:cxn>
              </a:cxnLst>
              <a:rect l="0" t="0" r="0" b="0"/>
              <a:pathLst>
                <a:path w="510" h="451">
                  <a:moveTo>
                    <a:pt x="321" y="0"/>
                  </a:moveTo>
                  <a:lnTo>
                    <a:pt x="377" y="7"/>
                  </a:lnTo>
                  <a:lnTo>
                    <a:pt x="395" y="15"/>
                  </a:lnTo>
                  <a:lnTo>
                    <a:pt x="436" y="30"/>
                  </a:lnTo>
                  <a:lnTo>
                    <a:pt x="465" y="44"/>
                  </a:lnTo>
                  <a:lnTo>
                    <a:pt x="491" y="59"/>
                  </a:lnTo>
                  <a:lnTo>
                    <a:pt x="506" y="85"/>
                  </a:lnTo>
                  <a:lnTo>
                    <a:pt x="510" y="115"/>
                  </a:lnTo>
                  <a:lnTo>
                    <a:pt x="510" y="141"/>
                  </a:lnTo>
                  <a:lnTo>
                    <a:pt x="502" y="159"/>
                  </a:lnTo>
                  <a:lnTo>
                    <a:pt x="477" y="181"/>
                  </a:lnTo>
                  <a:lnTo>
                    <a:pt x="440" y="200"/>
                  </a:lnTo>
                  <a:lnTo>
                    <a:pt x="406" y="211"/>
                  </a:lnTo>
                  <a:lnTo>
                    <a:pt x="366" y="218"/>
                  </a:lnTo>
                  <a:lnTo>
                    <a:pt x="307" y="237"/>
                  </a:lnTo>
                  <a:lnTo>
                    <a:pt x="281" y="237"/>
                  </a:lnTo>
                  <a:lnTo>
                    <a:pt x="229" y="244"/>
                  </a:lnTo>
                  <a:lnTo>
                    <a:pt x="188" y="259"/>
                  </a:lnTo>
                  <a:lnTo>
                    <a:pt x="173" y="274"/>
                  </a:lnTo>
                  <a:lnTo>
                    <a:pt x="155" y="288"/>
                  </a:lnTo>
                  <a:lnTo>
                    <a:pt x="144" y="307"/>
                  </a:lnTo>
                  <a:lnTo>
                    <a:pt x="136" y="322"/>
                  </a:lnTo>
                  <a:lnTo>
                    <a:pt x="136" y="336"/>
                  </a:lnTo>
                  <a:lnTo>
                    <a:pt x="140" y="355"/>
                  </a:lnTo>
                  <a:lnTo>
                    <a:pt x="151" y="377"/>
                  </a:lnTo>
                  <a:lnTo>
                    <a:pt x="170" y="396"/>
                  </a:lnTo>
                  <a:lnTo>
                    <a:pt x="185" y="410"/>
                  </a:lnTo>
                  <a:lnTo>
                    <a:pt x="244" y="436"/>
                  </a:lnTo>
                  <a:lnTo>
                    <a:pt x="310" y="451"/>
                  </a:lnTo>
                  <a:lnTo>
                    <a:pt x="214" y="440"/>
                  </a:lnTo>
                  <a:lnTo>
                    <a:pt x="151" y="425"/>
                  </a:lnTo>
                  <a:lnTo>
                    <a:pt x="88" y="407"/>
                  </a:lnTo>
                  <a:lnTo>
                    <a:pt x="48" y="392"/>
                  </a:lnTo>
                  <a:lnTo>
                    <a:pt x="26" y="377"/>
                  </a:lnTo>
                  <a:lnTo>
                    <a:pt x="11" y="366"/>
                  </a:lnTo>
                  <a:lnTo>
                    <a:pt x="0" y="355"/>
                  </a:lnTo>
                  <a:lnTo>
                    <a:pt x="0" y="344"/>
                  </a:lnTo>
                  <a:lnTo>
                    <a:pt x="3" y="325"/>
                  </a:lnTo>
                  <a:lnTo>
                    <a:pt x="15" y="311"/>
                  </a:lnTo>
                  <a:lnTo>
                    <a:pt x="29" y="296"/>
                  </a:lnTo>
                  <a:lnTo>
                    <a:pt x="48" y="285"/>
                  </a:lnTo>
                  <a:lnTo>
                    <a:pt x="96" y="266"/>
                  </a:lnTo>
                  <a:lnTo>
                    <a:pt x="144" y="251"/>
                  </a:lnTo>
                  <a:lnTo>
                    <a:pt x="236" y="229"/>
                  </a:lnTo>
                  <a:lnTo>
                    <a:pt x="281" y="226"/>
                  </a:lnTo>
                  <a:lnTo>
                    <a:pt x="336" y="214"/>
                  </a:lnTo>
                  <a:lnTo>
                    <a:pt x="380" y="200"/>
                  </a:lnTo>
                  <a:lnTo>
                    <a:pt x="417" y="181"/>
                  </a:lnTo>
                  <a:lnTo>
                    <a:pt x="436" y="155"/>
                  </a:lnTo>
                  <a:lnTo>
                    <a:pt x="451" y="141"/>
                  </a:lnTo>
                  <a:lnTo>
                    <a:pt x="454" y="118"/>
                  </a:lnTo>
                  <a:lnTo>
                    <a:pt x="462" y="104"/>
                  </a:lnTo>
                  <a:lnTo>
                    <a:pt x="454" y="78"/>
                  </a:lnTo>
                  <a:lnTo>
                    <a:pt x="440" y="63"/>
                  </a:lnTo>
                  <a:lnTo>
                    <a:pt x="421" y="44"/>
                  </a:lnTo>
                  <a:lnTo>
                    <a:pt x="403" y="33"/>
                  </a:lnTo>
                  <a:lnTo>
                    <a:pt x="351" y="7"/>
                  </a:lnTo>
                  <a:lnTo>
                    <a:pt x="321"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8" name="図形 117"/>
            <p:cNvSpPr>
              <a:spLocks/>
            </p:cNvSpPr>
            <p:nvPr/>
          </p:nvSpPr>
          <p:spPr bwMode="auto">
            <a:xfrm>
              <a:off x="1139184" y="4827823"/>
              <a:ext cx="328110" cy="319218"/>
            </a:xfrm>
            <a:custGeom>
              <a:avLst/>
              <a:gdLst/>
              <a:ahLst/>
              <a:cxnLst>
                <a:cxn ang="0">
                  <a:pos x="59" y="0"/>
                </a:cxn>
                <a:cxn ang="0">
                  <a:pos x="85" y="4"/>
                </a:cxn>
                <a:cxn ang="0">
                  <a:pos x="137" y="26"/>
                </a:cxn>
                <a:cxn ang="0">
                  <a:pos x="166" y="41"/>
                </a:cxn>
                <a:cxn ang="0">
                  <a:pos x="192" y="59"/>
                </a:cxn>
                <a:cxn ang="0">
                  <a:pos x="207" y="78"/>
                </a:cxn>
                <a:cxn ang="0">
                  <a:pos x="214" y="104"/>
                </a:cxn>
                <a:cxn ang="0">
                  <a:pos x="214" y="118"/>
                </a:cxn>
                <a:cxn ang="0">
                  <a:pos x="207" y="141"/>
                </a:cxn>
                <a:cxn ang="0">
                  <a:pos x="196" y="155"/>
                </a:cxn>
                <a:cxn ang="0">
                  <a:pos x="170" y="174"/>
                </a:cxn>
                <a:cxn ang="0">
                  <a:pos x="140" y="196"/>
                </a:cxn>
                <a:cxn ang="0">
                  <a:pos x="96" y="211"/>
                </a:cxn>
                <a:cxn ang="0">
                  <a:pos x="41" y="218"/>
                </a:cxn>
                <a:cxn ang="0">
                  <a:pos x="0" y="226"/>
                </a:cxn>
                <a:cxn ang="0">
                  <a:pos x="55" y="211"/>
                </a:cxn>
                <a:cxn ang="0">
                  <a:pos x="85" y="200"/>
                </a:cxn>
                <a:cxn ang="0">
                  <a:pos x="111" y="181"/>
                </a:cxn>
                <a:cxn ang="0">
                  <a:pos x="129" y="166"/>
                </a:cxn>
                <a:cxn ang="0">
                  <a:pos x="140" y="144"/>
                </a:cxn>
                <a:cxn ang="0">
                  <a:pos x="144" y="133"/>
                </a:cxn>
                <a:cxn ang="0">
                  <a:pos x="144" y="115"/>
                </a:cxn>
                <a:cxn ang="0">
                  <a:pos x="140" y="96"/>
                </a:cxn>
                <a:cxn ang="0">
                  <a:pos x="129" y="74"/>
                </a:cxn>
                <a:cxn ang="0">
                  <a:pos x="92" y="44"/>
                </a:cxn>
                <a:cxn ang="0">
                  <a:pos x="52" y="19"/>
                </a:cxn>
                <a:cxn ang="0">
                  <a:pos x="0" y="0"/>
                </a:cxn>
                <a:cxn ang="0">
                  <a:pos x="59" y="0"/>
                </a:cxn>
              </a:cxnLst>
              <a:rect l="0" t="0" r="0" b="0"/>
              <a:pathLst>
                <a:path w="214" h="226">
                  <a:moveTo>
                    <a:pt x="59" y="0"/>
                  </a:moveTo>
                  <a:lnTo>
                    <a:pt x="85" y="4"/>
                  </a:lnTo>
                  <a:lnTo>
                    <a:pt x="137" y="26"/>
                  </a:lnTo>
                  <a:lnTo>
                    <a:pt x="166" y="41"/>
                  </a:lnTo>
                  <a:lnTo>
                    <a:pt x="192" y="59"/>
                  </a:lnTo>
                  <a:lnTo>
                    <a:pt x="207" y="78"/>
                  </a:lnTo>
                  <a:lnTo>
                    <a:pt x="214" y="104"/>
                  </a:lnTo>
                  <a:lnTo>
                    <a:pt x="214" y="118"/>
                  </a:lnTo>
                  <a:lnTo>
                    <a:pt x="207" y="141"/>
                  </a:lnTo>
                  <a:lnTo>
                    <a:pt x="196" y="155"/>
                  </a:lnTo>
                  <a:lnTo>
                    <a:pt x="170" y="174"/>
                  </a:lnTo>
                  <a:lnTo>
                    <a:pt x="140" y="196"/>
                  </a:lnTo>
                  <a:lnTo>
                    <a:pt x="96" y="211"/>
                  </a:lnTo>
                  <a:lnTo>
                    <a:pt x="41" y="218"/>
                  </a:lnTo>
                  <a:lnTo>
                    <a:pt x="0" y="226"/>
                  </a:lnTo>
                  <a:lnTo>
                    <a:pt x="55" y="211"/>
                  </a:lnTo>
                  <a:lnTo>
                    <a:pt x="85" y="200"/>
                  </a:lnTo>
                  <a:lnTo>
                    <a:pt x="111" y="181"/>
                  </a:lnTo>
                  <a:lnTo>
                    <a:pt x="129" y="166"/>
                  </a:lnTo>
                  <a:lnTo>
                    <a:pt x="140" y="144"/>
                  </a:lnTo>
                  <a:lnTo>
                    <a:pt x="144" y="133"/>
                  </a:lnTo>
                  <a:lnTo>
                    <a:pt x="144" y="115"/>
                  </a:lnTo>
                  <a:lnTo>
                    <a:pt x="140" y="96"/>
                  </a:lnTo>
                  <a:lnTo>
                    <a:pt x="129" y="74"/>
                  </a:lnTo>
                  <a:lnTo>
                    <a:pt x="92" y="44"/>
                  </a:lnTo>
                  <a:lnTo>
                    <a:pt x="52" y="19"/>
                  </a:lnTo>
                  <a:lnTo>
                    <a:pt x="0" y="0"/>
                  </a:lnTo>
                  <a:lnTo>
                    <a:pt x="59"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9" name="図形 118"/>
            <p:cNvSpPr>
              <a:spLocks/>
            </p:cNvSpPr>
            <p:nvPr/>
          </p:nvSpPr>
          <p:spPr bwMode="auto">
            <a:xfrm>
              <a:off x="470699" y="4889972"/>
              <a:ext cx="243782" cy="261307"/>
            </a:xfrm>
            <a:custGeom>
              <a:avLst/>
              <a:gdLst/>
              <a:ahLst/>
              <a:cxnLst>
                <a:cxn ang="0">
                  <a:pos x="59" y="182"/>
                </a:cxn>
                <a:cxn ang="0">
                  <a:pos x="29" y="185"/>
                </a:cxn>
                <a:cxn ang="0">
                  <a:pos x="70" y="159"/>
                </a:cxn>
                <a:cxn ang="0">
                  <a:pos x="96" y="145"/>
                </a:cxn>
                <a:cxn ang="0">
                  <a:pos x="111" y="122"/>
                </a:cxn>
                <a:cxn ang="0">
                  <a:pos x="114" y="97"/>
                </a:cxn>
                <a:cxn ang="0">
                  <a:pos x="114" y="74"/>
                </a:cxn>
                <a:cxn ang="0">
                  <a:pos x="103" y="67"/>
                </a:cxn>
                <a:cxn ang="0">
                  <a:pos x="85" y="45"/>
                </a:cxn>
                <a:cxn ang="0">
                  <a:pos x="48" y="19"/>
                </a:cxn>
                <a:cxn ang="0">
                  <a:pos x="29" y="12"/>
                </a:cxn>
                <a:cxn ang="0">
                  <a:pos x="0" y="0"/>
                </a:cxn>
                <a:cxn ang="0">
                  <a:pos x="33" y="0"/>
                </a:cxn>
                <a:cxn ang="0">
                  <a:pos x="55" y="4"/>
                </a:cxn>
                <a:cxn ang="0">
                  <a:pos x="100" y="19"/>
                </a:cxn>
                <a:cxn ang="0">
                  <a:pos x="125" y="34"/>
                </a:cxn>
                <a:cxn ang="0">
                  <a:pos x="144" y="52"/>
                </a:cxn>
                <a:cxn ang="0">
                  <a:pos x="155" y="74"/>
                </a:cxn>
                <a:cxn ang="0">
                  <a:pos x="159" y="100"/>
                </a:cxn>
                <a:cxn ang="0">
                  <a:pos x="155" y="111"/>
                </a:cxn>
                <a:cxn ang="0">
                  <a:pos x="140" y="137"/>
                </a:cxn>
                <a:cxn ang="0">
                  <a:pos x="125" y="152"/>
                </a:cxn>
                <a:cxn ang="0">
                  <a:pos x="111" y="167"/>
                </a:cxn>
                <a:cxn ang="0">
                  <a:pos x="89" y="174"/>
                </a:cxn>
                <a:cxn ang="0">
                  <a:pos x="59" y="182"/>
                </a:cxn>
              </a:cxnLst>
              <a:rect l="0" t="0" r="0" b="0"/>
              <a:pathLst>
                <a:path w="159" h="185">
                  <a:moveTo>
                    <a:pt x="59" y="182"/>
                  </a:moveTo>
                  <a:lnTo>
                    <a:pt x="29" y="185"/>
                  </a:lnTo>
                  <a:lnTo>
                    <a:pt x="70" y="159"/>
                  </a:lnTo>
                  <a:lnTo>
                    <a:pt x="96" y="145"/>
                  </a:lnTo>
                  <a:lnTo>
                    <a:pt x="111" y="122"/>
                  </a:lnTo>
                  <a:lnTo>
                    <a:pt x="114" y="97"/>
                  </a:lnTo>
                  <a:lnTo>
                    <a:pt x="114" y="74"/>
                  </a:lnTo>
                  <a:lnTo>
                    <a:pt x="103" y="67"/>
                  </a:lnTo>
                  <a:lnTo>
                    <a:pt x="85" y="45"/>
                  </a:lnTo>
                  <a:lnTo>
                    <a:pt x="48" y="19"/>
                  </a:lnTo>
                  <a:lnTo>
                    <a:pt x="29" y="12"/>
                  </a:lnTo>
                  <a:lnTo>
                    <a:pt x="0" y="0"/>
                  </a:lnTo>
                  <a:lnTo>
                    <a:pt x="33" y="0"/>
                  </a:lnTo>
                  <a:lnTo>
                    <a:pt x="55" y="4"/>
                  </a:lnTo>
                  <a:lnTo>
                    <a:pt x="100" y="19"/>
                  </a:lnTo>
                  <a:lnTo>
                    <a:pt x="125" y="34"/>
                  </a:lnTo>
                  <a:lnTo>
                    <a:pt x="144" y="52"/>
                  </a:lnTo>
                  <a:lnTo>
                    <a:pt x="155" y="74"/>
                  </a:lnTo>
                  <a:lnTo>
                    <a:pt x="159" y="100"/>
                  </a:lnTo>
                  <a:lnTo>
                    <a:pt x="155" y="111"/>
                  </a:lnTo>
                  <a:lnTo>
                    <a:pt x="140" y="137"/>
                  </a:lnTo>
                  <a:lnTo>
                    <a:pt x="125" y="152"/>
                  </a:lnTo>
                  <a:lnTo>
                    <a:pt x="111" y="167"/>
                  </a:lnTo>
                  <a:lnTo>
                    <a:pt x="89" y="174"/>
                  </a:lnTo>
                  <a:lnTo>
                    <a:pt x="59" y="182"/>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0" name="図形 119"/>
            <p:cNvSpPr>
              <a:spLocks/>
            </p:cNvSpPr>
            <p:nvPr/>
          </p:nvSpPr>
          <p:spPr bwMode="auto">
            <a:xfrm>
              <a:off x="617888" y="4911159"/>
              <a:ext cx="277513" cy="224583"/>
            </a:xfrm>
            <a:custGeom>
              <a:avLst/>
              <a:gdLst/>
              <a:ahLst/>
              <a:cxnLst>
                <a:cxn ang="0">
                  <a:pos x="118" y="144"/>
                </a:cxn>
                <a:cxn ang="0">
                  <a:pos x="78" y="152"/>
                </a:cxn>
                <a:cxn ang="0">
                  <a:pos x="0" y="159"/>
                </a:cxn>
                <a:cxn ang="0">
                  <a:pos x="33" y="141"/>
                </a:cxn>
                <a:cxn ang="0">
                  <a:pos x="55" y="115"/>
                </a:cxn>
                <a:cxn ang="0">
                  <a:pos x="70" y="85"/>
                </a:cxn>
                <a:cxn ang="0">
                  <a:pos x="63" y="59"/>
                </a:cxn>
                <a:cxn ang="0">
                  <a:pos x="55" y="37"/>
                </a:cxn>
                <a:cxn ang="0">
                  <a:pos x="33" y="15"/>
                </a:cxn>
                <a:cxn ang="0">
                  <a:pos x="7" y="0"/>
                </a:cxn>
                <a:cxn ang="0">
                  <a:pos x="74" y="15"/>
                </a:cxn>
                <a:cxn ang="0">
                  <a:pos x="115" y="26"/>
                </a:cxn>
                <a:cxn ang="0">
                  <a:pos x="140" y="41"/>
                </a:cxn>
                <a:cxn ang="0">
                  <a:pos x="144" y="45"/>
                </a:cxn>
                <a:cxn ang="0">
                  <a:pos x="170" y="67"/>
                </a:cxn>
                <a:cxn ang="0">
                  <a:pos x="174" y="82"/>
                </a:cxn>
                <a:cxn ang="0">
                  <a:pos x="181" y="85"/>
                </a:cxn>
                <a:cxn ang="0">
                  <a:pos x="170" y="107"/>
                </a:cxn>
                <a:cxn ang="0">
                  <a:pos x="148" y="126"/>
                </a:cxn>
                <a:cxn ang="0">
                  <a:pos x="118" y="144"/>
                </a:cxn>
              </a:cxnLst>
              <a:rect l="0" t="0" r="0" b="0"/>
              <a:pathLst>
                <a:path w="181" h="159">
                  <a:moveTo>
                    <a:pt x="118" y="144"/>
                  </a:moveTo>
                  <a:lnTo>
                    <a:pt x="78" y="152"/>
                  </a:lnTo>
                  <a:lnTo>
                    <a:pt x="0" y="159"/>
                  </a:lnTo>
                  <a:lnTo>
                    <a:pt x="33" y="141"/>
                  </a:lnTo>
                  <a:lnTo>
                    <a:pt x="55" y="115"/>
                  </a:lnTo>
                  <a:lnTo>
                    <a:pt x="70" y="85"/>
                  </a:lnTo>
                  <a:lnTo>
                    <a:pt x="63" y="59"/>
                  </a:lnTo>
                  <a:lnTo>
                    <a:pt x="55" y="37"/>
                  </a:lnTo>
                  <a:lnTo>
                    <a:pt x="33" y="15"/>
                  </a:lnTo>
                  <a:lnTo>
                    <a:pt x="7" y="0"/>
                  </a:lnTo>
                  <a:lnTo>
                    <a:pt x="74" y="15"/>
                  </a:lnTo>
                  <a:lnTo>
                    <a:pt x="115" y="26"/>
                  </a:lnTo>
                  <a:lnTo>
                    <a:pt x="140" y="41"/>
                  </a:lnTo>
                  <a:lnTo>
                    <a:pt x="144" y="45"/>
                  </a:lnTo>
                  <a:lnTo>
                    <a:pt x="170" y="67"/>
                  </a:lnTo>
                  <a:lnTo>
                    <a:pt x="174" y="82"/>
                  </a:lnTo>
                  <a:lnTo>
                    <a:pt x="181" y="85"/>
                  </a:lnTo>
                  <a:lnTo>
                    <a:pt x="170" y="107"/>
                  </a:lnTo>
                  <a:lnTo>
                    <a:pt x="148" y="126"/>
                  </a:lnTo>
                  <a:lnTo>
                    <a:pt x="118" y="144"/>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1" name="図形 120"/>
            <p:cNvSpPr>
              <a:spLocks/>
            </p:cNvSpPr>
            <p:nvPr/>
          </p:nvSpPr>
          <p:spPr bwMode="auto">
            <a:xfrm>
              <a:off x="538161" y="4885735"/>
              <a:ext cx="441568" cy="224583"/>
            </a:xfrm>
            <a:custGeom>
              <a:avLst/>
              <a:gdLst/>
              <a:ahLst/>
              <a:cxnLst>
                <a:cxn ang="0">
                  <a:pos x="277" y="59"/>
                </a:cxn>
                <a:cxn ang="0">
                  <a:pos x="281" y="70"/>
                </a:cxn>
                <a:cxn ang="0">
                  <a:pos x="288" y="85"/>
                </a:cxn>
                <a:cxn ang="0">
                  <a:pos x="288" y="92"/>
                </a:cxn>
                <a:cxn ang="0">
                  <a:pos x="281" y="103"/>
                </a:cxn>
                <a:cxn ang="0">
                  <a:pos x="277" y="114"/>
                </a:cxn>
                <a:cxn ang="0">
                  <a:pos x="252" y="140"/>
                </a:cxn>
                <a:cxn ang="0">
                  <a:pos x="218" y="155"/>
                </a:cxn>
                <a:cxn ang="0">
                  <a:pos x="181" y="159"/>
                </a:cxn>
                <a:cxn ang="0">
                  <a:pos x="211" y="140"/>
                </a:cxn>
                <a:cxn ang="0">
                  <a:pos x="226" y="125"/>
                </a:cxn>
                <a:cxn ang="0">
                  <a:pos x="233" y="103"/>
                </a:cxn>
                <a:cxn ang="0">
                  <a:pos x="233" y="92"/>
                </a:cxn>
                <a:cxn ang="0">
                  <a:pos x="226" y="85"/>
                </a:cxn>
                <a:cxn ang="0">
                  <a:pos x="200" y="59"/>
                </a:cxn>
                <a:cxn ang="0">
                  <a:pos x="192" y="55"/>
                </a:cxn>
                <a:cxn ang="0">
                  <a:pos x="167" y="44"/>
                </a:cxn>
                <a:cxn ang="0">
                  <a:pos x="122" y="29"/>
                </a:cxn>
                <a:cxn ang="0">
                  <a:pos x="52" y="18"/>
                </a:cxn>
                <a:cxn ang="0">
                  <a:pos x="0" y="3"/>
                </a:cxn>
                <a:cxn ang="0">
                  <a:pos x="37" y="0"/>
                </a:cxn>
                <a:cxn ang="0">
                  <a:pos x="67" y="0"/>
                </a:cxn>
                <a:cxn ang="0">
                  <a:pos x="155" y="7"/>
                </a:cxn>
                <a:cxn ang="0">
                  <a:pos x="218" y="18"/>
                </a:cxn>
                <a:cxn ang="0">
                  <a:pos x="255" y="37"/>
                </a:cxn>
                <a:cxn ang="0">
                  <a:pos x="277" y="59"/>
                </a:cxn>
              </a:cxnLst>
              <a:rect l="0" t="0" r="0" b="0"/>
              <a:pathLst>
                <a:path w="288" h="159">
                  <a:moveTo>
                    <a:pt x="277" y="59"/>
                  </a:moveTo>
                  <a:lnTo>
                    <a:pt x="281" y="70"/>
                  </a:lnTo>
                  <a:lnTo>
                    <a:pt x="288" y="85"/>
                  </a:lnTo>
                  <a:lnTo>
                    <a:pt x="288" y="92"/>
                  </a:lnTo>
                  <a:lnTo>
                    <a:pt x="281" y="103"/>
                  </a:lnTo>
                  <a:lnTo>
                    <a:pt x="277" y="114"/>
                  </a:lnTo>
                  <a:lnTo>
                    <a:pt x="252" y="140"/>
                  </a:lnTo>
                  <a:lnTo>
                    <a:pt x="218" y="155"/>
                  </a:lnTo>
                  <a:lnTo>
                    <a:pt x="181" y="159"/>
                  </a:lnTo>
                  <a:lnTo>
                    <a:pt x="211" y="140"/>
                  </a:lnTo>
                  <a:lnTo>
                    <a:pt x="226" y="125"/>
                  </a:lnTo>
                  <a:lnTo>
                    <a:pt x="233" y="103"/>
                  </a:lnTo>
                  <a:lnTo>
                    <a:pt x="233" y="92"/>
                  </a:lnTo>
                  <a:lnTo>
                    <a:pt x="226" y="85"/>
                  </a:lnTo>
                  <a:lnTo>
                    <a:pt x="200" y="59"/>
                  </a:lnTo>
                  <a:lnTo>
                    <a:pt x="192" y="55"/>
                  </a:lnTo>
                  <a:lnTo>
                    <a:pt x="167" y="44"/>
                  </a:lnTo>
                  <a:lnTo>
                    <a:pt x="122" y="29"/>
                  </a:lnTo>
                  <a:lnTo>
                    <a:pt x="52" y="18"/>
                  </a:lnTo>
                  <a:lnTo>
                    <a:pt x="0" y="3"/>
                  </a:lnTo>
                  <a:lnTo>
                    <a:pt x="37" y="0"/>
                  </a:lnTo>
                  <a:lnTo>
                    <a:pt x="67" y="0"/>
                  </a:lnTo>
                  <a:lnTo>
                    <a:pt x="155" y="7"/>
                  </a:lnTo>
                  <a:lnTo>
                    <a:pt x="218" y="18"/>
                  </a:lnTo>
                  <a:lnTo>
                    <a:pt x="255" y="37"/>
                  </a:lnTo>
                  <a:lnTo>
                    <a:pt x="277" y="59"/>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2" name="図形 121"/>
            <p:cNvSpPr>
              <a:spLocks/>
            </p:cNvSpPr>
            <p:nvPr/>
          </p:nvSpPr>
          <p:spPr bwMode="auto">
            <a:xfrm>
              <a:off x="680751" y="4885735"/>
              <a:ext cx="10733" cy="1412"/>
            </a:xfrm>
            <a:custGeom>
              <a:avLst/>
              <a:gdLst/>
              <a:ahLst/>
              <a:cxnLst>
                <a:cxn ang="0">
                  <a:pos x="0" y="0"/>
                </a:cxn>
                <a:cxn ang="0">
                  <a:pos x="7" y="0"/>
                </a:cxn>
                <a:cxn ang="0">
                  <a:pos x="0" y="0"/>
                </a:cxn>
              </a:cxnLst>
              <a:rect l="0" t="0" r="0" b="0"/>
              <a:pathLst>
                <a:path w="7">
                  <a:moveTo>
                    <a:pt x="0" y="0"/>
                  </a:moveTo>
                  <a:lnTo>
                    <a:pt x="7" y="0"/>
                  </a:lnTo>
                  <a:lnTo>
                    <a:pt x="0"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3" name="図形 122"/>
            <p:cNvSpPr>
              <a:spLocks/>
            </p:cNvSpPr>
            <p:nvPr/>
          </p:nvSpPr>
          <p:spPr bwMode="auto">
            <a:xfrm>
              <a:off x="628621" y="4827823"/>
              <a:ext cx="102726" cy="46612"/>
            </a:xfrm>
            <a:custGeom>
              <a:avLst/>
              <a:gdLst/>
              <a:ahLst/>
              <a:cxnLst>
                <a:cxn ang="0">
                  <a:pos x="52" y="33"/>
                </a:cxn>
                <a:cxn ang="0">
                  <a:pos x="8" y="33"/>
                </a:cxn>
                <a:cxn ang="0">
                  <a:pos x="22" y="30"/>
                </a:cxn>
                <a:cxn ang="0">
                  <a:pos x="26" y="19"/>
                </a:cxn>
                <a:cxn ang="0">
                  <a:pos x="22" y="7"/>
                </a:cxn>
                <a:cxn ang="0">
                  <a:pos x="0" y="0"/>
                </a:cxn>
                <a:cxn ang="0">
                  <a:pos x="41" y="0"/>
                </a:cxn>
                <a:cxn ang="0">
                  <a:pos x="41" y="4"/>
                </a:cxn>
                <a:cxn ang="0">
                  <a:pos x="63" y="7"/>
                </a:cxn>
                <a:cxn ang="0">
                  <a:pos x="67" y="15"/>
                </a:cxn>
                <a:cxn ang="0">
                  <a:pos x="63" y="26"/>
                </a:cxn>
                <a:cxn ang="0">
                  <a:pos x="52" y="33"/>
                </a:cxn>
              </a:cxnLst>
              <a:rect l="0" t="0" r="0" b="0"/>
              <a:pathLst>
                <a:path w="67" h="33">
                  <a:moveTo>
                    <a:pt x="52" y="33"/>
                  </a:moveTo>
                  <a:lnTo>
                    <a:pt x="8" y="33"/>
                  </a:lnTo>
                  <a:lnTo>
                    <a:pt x="22" y="30"/>
                  </a:lnTo>
                  <a:lnTo>
                    <a:pt x="26" y="19"/>
                  </a:lnTo>
                  <a:lnTo>
                    <a:pt x="22" y="7"/>
                  </a:lnTo>
                  <a:lnTo>
                    <a:pt x="0" y="0"/>
                  </a:lnTo>
                  <a:lnTo>
                    <a:pt x="41" y="0"/>
                  </a:lnTo>
                  <a:lnTo>
                    <a:pt x="41" y="4"/>
                  </a:lnTo>
                  <a:lnTo>
                    <a:pt x="63" y="7"/>
                  </a:lnTo>
                  <a:lnTo>
                    <a:pt x="67" y="15"/>
                  </a:lnTo>
                  <a:lnTo>
                    <a:pt x="63" y="26"/>
                  </a:lnTo>
                  <a:lnTo>
                    <a:pt x="52" y="33"/>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4" name="図形 123"/>
            <p:cNvSpPr>
              <a:spLocks/>
            </p:cNvSpPr>
            <p:nvPr/>
          </p:nvSpPr>
          <p:spPr bwMode="auto">
            <a:xfrm>
              <a:off x="708349" y="4827823"/>
              <a:ext cx="90460" cy="46612"/>
            </a:xfrm>
            <a:custGeom>
              <a:avLst/>
              <a:gdLst/>
              <a:ahLst/>
              <a:cxnLst>
                <a:cxn ang="0">
                  <a:pos x="33" y="30"/>
                </a:cxn>
                <a:cxn ang="0">
                  <a:pos x="4" y="33"/>
                </a:cxn>
                <a:cxn ang="0">
                  <a:pos x="15" y="26"/>
                </a:cxn>
                <a:cxn ang="0">
                  <a:pos x="19" y="15"/>
                </a:cxn>
                <a:cxn ang="0">
                  <a:pos x="15" y="7"/>
                </a:cxn>
                <a:cxn ang="0">
                  <a:pos x="0" y="0"/>
                </a:cxn>
                <a:cxn ang="0">
                  <a:pos x="30" y="0"/>
                </a:cxn>
                <a:cxn ang="0">
                  <a:pos x="52" y="7"/>
                </a:cxn>
                <a:cxn ang="0">
                  <a:pos x="59" y="15"/>
                </a:cxn>
                <a:cxn ang="0">
                  <a:pos x="56" y="26"/>
                </a:cxn>
                <a:cxn ang="0">
                  <a:pos x="33" y="30"/>
                </a:cxn>
              </a:cxnLst>
              <a:rect l="0" t="0" r="0" b="0"/>
              <a:pathLst>
                <a:path w="59" h="33">
                  <a:moveTo>
                    <a:pt x="33" y="30"/>
                  </a:moveTo>
                  <a:lnTo>
                    <a:pt x="4" y="33"/>
                  </a:lnTo>
                  <a:lnTo>
                    <a:pt x="15" y="26"/>
                  </a:lnTo>
                  <a:lnTo>
                    <a:pt x="19" y="15"/>
                  </a:lnTo>
                  <a:lnTo>
                    <a:pt x="15" y="7"/>
                  </a:lnTo>
                  <a:lnTo>
                    <a:pt x="0" y="0"/>
                  </a:lnTo>
                  <a:lnTo>
                    <a:pt x="30" y="0"/>
                  </a:lnTo>
                  <a:lnTo>
                    <a:pt x="52" y="7"/>
                  </a:lnTo>
                  <a:lnTo>
                    <a:pt x="59" y="15"/>
                  </a:lnTo>
                  <a:lnTo>
                    <a:pt x="56" y="26"/>
                  </a:lnTo>
                  <a:lnTo>
                    <a:pt x="33" y="3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5" name="図形 124"/>
            <p:cNvSpPr>
              <a:spLocks/>
            </p:cNvSpPr>
            <p:nvPr/>
          </p:nvSpPr>
          <p:spPr bwMode="auto">
            <a:xfrm>
              <a:off x="153322" y="5188003"/>
              <a:ext cx="617889" cy="276844"/>
            </a:xfrm>
            <a:custGeom>
              <a:avLst/>
              <a:gdLst/>
              <a:ahLst/>
              <a:cxnLst>
                <a:cxn ang="0">
                  <a:pos x="7" y="100"/>
                </a:cxn>
                <a:cxn ang="0">
                  <a:pos x="0" y="89"/>
                </a:cxn>
                <a:cxn ang="0">
                  <a:pos x="7" y="74"/>
                </a:cxn>
                <a:cxn ang="0">
                  <a:pos x="11" y="67"/>
                </a:cxn>
                <a:cxn ang="0">
                  <a:pos x="26" y="44"/>
                </a:cxn>
                <a:cxn ang="0">
                  <a:pos x="55" y="30"/>
                </a:cxn>
                <a:cxn ang="0">
                  <a:pos x="100" y="11"/>
                </a:cxn>
                <a:cxn ang="0">
                  <a:pos x="166" y="0"/>
                </a:cxn>
                <a:cxn ang="0">
                  <a:pos x="196" y="0"/>
                </a:cxn>
                <a:cxn ang="0">
                  <a:pos x="122" y="19"/>
                </a:cxn>
                <a:cxn ang="0">
                  <a:pos x="96" y="30"/>
                </a:cxn>
                <a:cxn ang="0">
                  <a:pos x="59" y="44"/>
                </a:cxn>
                <a:cxn ang="0">
                  <a:pos x="52" y="59"/>
                </a:cxn>
                <a:cxn ang="0">
                  <a:pos x="44" y="70"/>
                </a:cxn>
                <a:cxn ang="0">
                  <a:pos x="52" y="89"/>
                </a:cxn>
                <a:cxn ang="0">
                  <a:pos x="59" y="104"/>
                </a:cxn>
                <a:cxn ang="0">
                  <a:pos x="77" y="122"/>
                </a:cxn>
                <a:cxn ang="0">
                  <a:pos x="96" y="137"/>
                </a:cxn>
                <a:cxn ang="0">
                  <a:pos x="129" y="152"/>
                </a:cxn>
                <a:cxn ang="0">
                  <a:pos x="222" y="174"/>
                </a:cxn>
                <a:cxn ang="0">
                  <a:pos x="321" y="192"/>
                </a:cxn>
                <a:cxn ang="0">
                  <a:pos x="403" y="196"/>
                </a:cxn>
                <a:cxn ang="0">
                  <a:pos x="318" y="192"/>
                </a:cxn>
                <a:cxn ang="0">
                  <a:pos x="185" y="181"/>
                </a:cxn>
                <a:cxn ang="0">
                  <a:pos x="122" y="166"/>
                </a:cxn>
                <a:cxn ang="0">
                  <a:pos x="66" y="152"/>
                </a:cxn>
                <a:cxn ang="0">
                  <a:pos x="26" y="126"/>
                </a:cxn>
                <a:cxn ang="0">
                  <a:pos x="11" y="115"/>
                </a:cxn>
                <a:cxn ang="0">
                  <a:pos x="7" y="100"/>
                </a:cxn>
              </a:cxnLst>
              <a:rect l="0" t="0" r="0" b="0"/>
              <a:pathLst>
                <a:path w="403" h="196">
                  <a:moveTo>
                    <a:pt x="7" y="100"/>
                  </a:moveTo>
                  <a:lnTo>
                    <a:pt x="0" y="89"/>
                  </a:lnTo>
                  <a:lnTo>
                    <a:pt x="7" y="74"/>
                  </a:lnTo>
                  <a:lnTo>
                    <a:pt x="11" y="67"/>
                  </a:lnTo>
                  <a:lnTo>
                    <a:pt x="26" y="44"/>
                  </a:lnTo>
                  <a:lnTo>
                    <a:pt x="55" y="30"/>
                  </a:lnTo>
                  <a:lnTo>
                    <a:pt x="100" y="11"/>
                  </a:lnTo>
                  <a:lnTo>
                    <a:pt x="166" y="0"/>
                  </a:lnTo>
                  <a:lnTo>
                    <a:pt x="196" y="0"/>
                  </a:lnTo>
                  <a:lnTo>
                    <a:pt x="122" y="19"/>
                  </a:lnTo>
                  <a:lnTo>
                    <a:pt x="96" y="30"/>
                  </a:lnTo>
                  <a:lnTo>
                    <a:pt x="59" y="44"/>
                  </a:lnTo>
                  <a:lnTo>
                    <a:pt x="52" y="59"/>
                  </a:lnTo>
                  <a:lnTo>
                    <a:pt x="44" y="70"/>
                  </a:lnTo>
                  <a:lnTo>
                    <a:pt x="52" y="89"/>
                  </a:lnTo>
                  <a:lnTo>
                    <a:pt x="59" y="104"/>
                  </a:lnTo>
                  <a:lnTo>
                    <a:pt x="77" y="122"/>
                  </a:lnTo>
                  <a:lnTo>
                    <a:pt x="96" y="137"/>
                  </a:lnTo>
                  <a:lnTo>
                    <a:pt x="129" y="152"/>
                  </a:lnTo>
                  <a:lnTo>
                    <a:pt x="222" y="174"/>
                  </a:lnTo>
                  <a:lnTo>
                    <a:pt x="321" y="192"/>
                  </a:lnTo>
                  <a:lnTo>
                    <a:pt x="403" y="196"/>
                  </a:lnTo>
                  <a:lnTo>
                    <a:pt x="318" y="192"/>
                  </a:lnTo>
                  <a:lnTo>
                    <a:pt x="185" y="181"/>
                  </a:lnTo>
                  <a:lnTo>
                    <a:pt x="122" y="166"/>
                  </a:lnTo>
                  <a:lnTo>
                    <a:pt x="66" y="152"/>
                  </a:lnTo>
                  <a:lnTo>
                    <a:pt x="26" y="126"/>
                  </a:lnTo>
                  <a:lnTo>
                    <a:pt x="11" y="115"/>
                  </a:lnTo>
                  <a:lnTo>
                    <a:pt x="7" y="10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6" name="図形 125"/>
            <p:cNvSpPr>
              <a:spLocks/>
            </p:cNvSpPr>
            <p:nvPr/>
          </p:nvSpPr>
          <p:spPr bwMode="auto">
            <a:xfrm>
              <a:off x="233049" y="4827823"/>
              <a:ext cx="1126919" cy="673748"/>
            </a:xfrm>
            <a:custGeom>
              <a:avLst/>
              <a:gdLst/>
              <a:ahLst/>
              <a:cxnLst>
                <a:cxn ang="0">
                  <a:pos x="561" y="466"/>
                </a:cxn>
                <a:cxn ang="0">
                  <a:pos x="329" y="447"/>
                </a:cxn>
                <a:cxn ang="0">
                  <a:pos x="159" y="421"/>
                </a:cxn>
                <a:cxn ang="0">
                  <a:pos x="55" y="392"/>
                </a:cxn>
                <a:cxn ang="0">
                  <a:pos x="14" y="355"/>
                </a:cxn>
                <a:cxn ang="0">
                  <a:pos x="0" y="325"/>
                </a:cxn>
                <a:cxn ang="0">
                  <a:pos x="7" y="307"/>
                </a:cxn>
                <a:cxn ang="0">
                  <a:pos x="77" y="274"/>
                </a:cxn>
                <a:cxn ang="0">
                  <a:pos x="173" y="251"/>
                </a:cxn>
                <a:cxn ang="0">
                  <a:pos x="314" y="237"/>
                </a:cxn>
                <a:cxn ang="0">
                  <a:pos x="421" y="226"/>
                </a:cxn>
                <a:cxn ang="0">
                  <a:pos x="502" y="200"/>
                </a:cxn>
                <a:cxn ang="0">
                  <a:pos x="550" y="159"/>
                </a:cxn>
                <a:cxn ang="0">
                  <a:pos x="565" y="104"/>
                </a:cxn>
                <a:cxn ang="0">
                  <a:pos x="550" y="78"/>
                </a:cxn>
                <a:cxn ang="0">
                  <a:pos x="521" y="56"/>
                </a:cxn>
                <a:cxn ang="0">
                  <a:pos x="439" y="33"/>
                </a:cxn>
                <a:cxn ang="0">
                  <a:pos x="362" y="30"/>
                </a:cxn>
                <a:cxn ang="0">
                  <a:pos x="369" y="15"/>
                </a:cxn>
                <a:cxn ang="0">
                  <a:pos x="354" y="0"/>
                </a:cxn>
                <a:cxn ang="0">
                  <a:pos x="595" y="4"/>
                </a:cxn>
                <a:cxn ang="0">
                  <a:pos x="676" y="41"/>
                </a:cxn>
                <a:cxn ang="0">
                  <a:pos x="717" y="74"/>
                </a:cxn>
                <a:cxn ang="0">
                  <a:pos x="735" y="115"/>
                </a:cxn>
                <a:cxn ang="0">
                  <a:pos x="731" y="144"/>
                </a:cxn>
                <a:cxn ang="0">
                  <a:pos x="691" y="181"/>
                </a:cxn>
                <a:cxn ang="0">
                  <a:pos x="643" y="203"/>
                </a:cxn>
                <a:cxn ang="0">
                  <a:pos x="573" y="218"/>
                </a:cxn>
                <a:cxn ang="0">
                  <a:pos x="421" y="229"/>
                </a:cxn>
                <a:cxn ang="0">
                  <a:pos x="306" y="255"/>
                </a:cxn>
                <a:cxn ang="0">
                  <a:pos x="240" y="288"/>
                </a:cxn>
                <a:cxn ang="0">
                  <a:pos x="221" y="314"/>
                </a:cxn>
                <a:cxn ang="0">
                  <a:pos x="221" y="340"/>
                </a:cxn>
                <a:cxn ang="0">
                  <a:pos x="266" y="385"/>
                </a:cxn>
                <a:cxn ang="0">
                  <a:pos x="399" y="429"/>
                </a:cxn>
                <a:cxn ang="0">
                  <a:pos x="565" y="462"/>
                </a:cxn>
                <a:cxn ang="0">
                  <a:pos x="621" y="477"/>
                </a:cxn>
              </a:cxnLst>
              <a:rect l="0" t="0" r="0" b="0"/>
              <a:pathLst>
                <a:path w="735" h="477">
                  <a:moveTo>
                    <a:pt x="602" y="470"/>
                  </a:moveTo>
                  <a:lnTo>
                    <a:pt x="561" y="466"/>
                  </a:lnTo>
                  <a:lnTo>
                    <a:pt x="380" y="451"/>
                  </a:lnTo>
                  <a:lnTo>
                    <a:pt x="329" y="447"/>
                  </a:lnTo>
                  <a:lnTo>
                    <a:pt x="221" y="436"/>
                  </a:lnTo>
                  <a:lnTo>
                    <a:pt x="159" y="421"/>
                  </a:lnTo>
                  <a:lnTo>
                    <a:pt x="99" y="410"/>
                  </a:lnTo>
                  <a:lnTo>
                    <a:pt x="55" y="392"/>
                  </a:lnTo>
                  <a:lnTo>
                    <a:pt x="29" y="370"/>
                  </a:lnTo>
                  <a:lnTo>
                    <a:pt x="14" y="355"/>
                  </a:lnTo>
                  <a:lnTo>
                    <a:pt x="3" y="340"/>
                  </a:lnTo>
                  <a:lnTo>
                    <a:pt x="0" y="325"/>
                  </a:lnTo>
                  <a:lnTo>
                    <a:pt x="3" y="314"/>
                  </a:lnTo>
                  <a:lnTo>
                    <a:pt x="7" y="307"/>
                  </a:lnTo>
                  <a:lnTo>
                    <a:pt x="44" y="288"/>
                  </a:lnTo>
                  <a:lnTo>
                    <a:pt x="77" y="274"/>
                  </a:lnTo>
                  <a:lnTo>
                    <a:pt x="170" y="251"/>
                  </a:lnTo>
                  <a:lnTo>
                    <a:pt x="173" y="251"/>
                  </a:lnTo>
                  <a:lnTo>
                    <a:pt x="244" y="240"/>
                  </a:lnTo>
                  <a:lnTo>
                    <a:pt x="314" y="237"/>
                  </a:lnTo>
                  <a:lnTo>
                    <a:pt x="351" y="229"/>
                  </a:lnTo>
                  <a:lnTo>
                    <a:pt x="421" y="226"/>
                  </a:lnTo>
                  <a:lnTo>
                    <a:pt x="462" y="214"/>
                  </a:lnTo>
                  <a:lnTo>
                    <a:pt x="502" y="200"/>
                  </a:lnTo>
                  <a:lnTo>
                    <a:pt x="532" y="185"/>
                  </a:lnTo>
                  <a:lnTo>
                    <a:pt x="550" y="159"/>
                  </a:lnTo>
                  <a:lnTo>
                    <a:pt x="565" y="141"/>
                  </a:lnTo>
                  <a:lnTo>
                    <a:pt x="565" y="104"/>
                  </a:lnTo>
                  <a:lnTo>
                    <a:pt x="561" y="96"/>
                  </a:lnTo>
                  <a:lnTo>
                    <a:pt x="550" y="78"/>
                  </a:lnTo>
                  <a:lnTo>
                    <a:pt x="536" y="70"/>
                  </a:lnTo>
                  <a:lnTo>
                    <a:pt x="521" y="56"/>
                  </a:lnTo>
                  <a:lnTo>
                    <a:pt x="487" y="41"/>
                  </a:lnTo>
                  <a:lnTo>
                    <a:pt x="439" y="33"/>
                  </a:lnTo>
                  <a:lnTo>
                    <a:pt x="384" y="30"/>
                  </a:lnTo>
                  <a:lnTo>
                    <a:pt x="362" y="30"/>
                  </a:lnTo>
                  <a:lnTo>
                    <a:pt x="369" y="26"/>
                  </a:lnTo>
                  <a:lnTo>
                    <a:pt x="369" y="15"/>
                  </a:lnTo>
                  <a:lnTo>
                    <a:pt x="366" y="4"/>
                  </a:lnTo>
                  <a:lnTo>
                    <a:pt x="354" y="0"/>
                  </a:lnTo>
                  <a:lnTo>
                    <a:pt x="565" y="0"/>
                  </a:lnTo>
                  <a:lnTo>
                    <a:pt x="595" y="4"/>
                  </a:lnTo>
                  <a:lnTo>
                    <a:pt x="628" y="15"/>
                  </a:lnTo>
                  <a:lnTo>
                    <a:pt x="676" y="41"/>
                  </a:lnTo>
                  <a:lnTo>
                    <a:pt x="706" y="63"/>
                  </a:lnTo>
                  <a:lnTo>
                    <a:pt x="717" y="74"/>
                  </a:lnTo>
                  <a:lnTo>
                    <a:pt x="731" y="96"/>
                  </a:lnTo>
                  <a:lnTo>
                    <a:pt x="735" y="115"/>
                  </a:lnTo>
                  <a:lnTo>
                    <a:pt x="735" y="133"/>
                  </a:lnTo>
                  <a:lnTo>
                    <a:pt x="731" y="144"/>
                  </a:lnTo>
                  <a:lnTo>
                    <a:pt x="717" y="166"/>
                  </a:lnTo>
                  <a:lnTo>
                    <a:pt x="691" y="181"/>
                  </a:lnTo>
                  <a:lnTo>
                    <a:pt x="672" y="196"/>
                  </a:lnTo>
                  <a:lnTo>
                    <a:pt x="643" y="203"/>
                  </a:lnTo>
                  <a:lnTo>
                    <a:pt x="591" y="214"/>
                  </a:lnTo>
                  <a:lnTo>
                    <a:pt x="573" y="218"/>
                  </a:lnTo>
                  <a:lnTo>
                    <a:pt x="532" y="218"/>
                  </a:lnTo>
                  <a:lnTo>
                    <a:pt x="421" y="229"/>
                  </a:lnTo>
                  <a:lnTo>
                    <a:pt x="362" y="240"/>
                  </a:lnTo>
                  <a:lnTo>
                    <a:pt x="306" y="255"/>
                  </a:lnTo>
                  <a:lnTo>
                    <a:pt x="258" y="281"/>
                  </a:lnTo>
                  <a:lnTo>
                    <a:pt x="240" y="288"/>
                  </a:lnTo>
                  <a:lnTo>
                    <a:pt x="229" y="307"/>
                  </a:lnTo>
                  <a:lnTo>
                    <a:pt x="221" y="314"/>
                  </a:lnTo>
                  <a:lnTo>
                    <a:pt x="221" y="325"/>
                  </a:lnTo>
                  <a:lnTo>
                    <a:pt x="221" y="340"/>
                  </a:lnTo>
                  <a:lnTo>
                    <a:pt x="236" y="366"/>
                  </a:lnTo>
                  <a:lnTo>
                    <a:pt x="266" y="385"/>
                  </a:lnTo>
                  <a:lnTo>
                    <a:pt x="314" y="410"/>
                  </a:lnTo>
                  <a:lnTo>
                    <a:pt x="399" y="429"/>
                  </a:lnTo>
                  <a:lnTo>
                    <a:pt x="487" y="447"/>
                  </a:lnTo>
                  <a:lnTo>
                    <a:pt x="565" y="462"/>
                  </a:lnTo>
                  <a:lnTo>
                    <a:pt x="661" y="477"/>
                  </a:lnTo>
                  <a:lnTo>
                    <a:pt x="621" y="477"/>
                  </a:lnTo>
                  <a:lnTo>
                    <a:pt x="602" y="47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7" name="図形 126"/>
            <p:cNvSpPr>
              <a:spLocks/>
            </p:cNvSpPr>
            <p:nvPr/>
          </p:nvSpPr>
          <p:spPr bwMode="auto">
            <a:xfrm>
              <a:off x="390971" y="5710617"/>
              <a:ext cx="720615" cy="313568"/>
            </a:xfrm>
            <a:custGeom>
              <a:avLst/>
              <a:gdLst/>
              <a:ahLst/>
              <a:cxnLst>
                <a:cxn ang="0">
                  <a:pos x="0" y="125"/>
                </a:cxn>
                <a:cxn ang="0">
                  <a:pos x="0" y="122"/>
                </a:cxn>
                <a:cxn ang="0">
                  <a:pos x="7" y="107"/>
                </a:cxn>
                <a:cxn ang="0">
                  <a:pos x="15" y="92"/>
                </a:cxn>
                <a:cxn ang="0">
                  <a:pos x="41" y="77"/>
                </a:cxn>
                <a:cxn ang="0">
                  <a:pos x="81" y="55"/>
                </a:cxn>
                <a:cxn ang="0">
                  <a:pos x="141" y="40"/>
                </a:cxn>
                <a:cxn ang="0">
                  <a:pos x="222" y="33"/>
                </a:cxn>
                <a:cxn ang="0">
                  <a:pos x="384" y="11"/>
                </a:cxn>
                <a:cxn ang="0">
                  <a:pos x="407" y="7"/>
                </a:cxn>
                <a:cxn ang="0">
                  <a:pos x="470" y="0"/>
                </a:cxn>
                <a:cxn ang="0">
                  <a:pos x="436" y="11"/>
                </a:cxn>
                <a:cxn ang="0">
                  <a:pos x="421" y="22"/>
                </a:cxn>
                <a:cxn ang="0">
                  <a:pos x="407" y="22"/>
                </a:cxn>
                <a:cxn ang="0">
                  <a:pos x="233" y="37"/>
                </a:cxn>
                <a:cxn ang="0">
                  <a:pos x="181" y="48"/>
                </a:cxn>
                <a:cxn ang="0">
                  <a:pos x="122" y="55"/>
                </a:cxn>
                <a:cxn ang="0">
                  <a:pos x="81" y="70"/>
                </a:cxn>
                <a:cxn ang="0">
                  <a:pos x="56" y="85"/>
                </a:cxn>
                <a:cxn ang="0">
                  <a:pos x="48" y="103"/>
                </a:cxn>
                <a:cxn ang="0">
                  <a:pos x="41" y="122"/>
                </a:cxn>
                <a:cxn ang="0">
                  <a:pos x="48" y="125"/>
                </a:cxn>
                <a:cxn ang="0">
                  <a:pos x="63" y="140"/>
                </a:cxn>
                <a:cxn ang="0">
                  <a:pos x="81" y="155"/>
                </a:cxn>
                <a:cxn ang="0">
                  <a:pos x="133" y="188"/>
                </a:cxn>
                <a:cxn ang="0">
                  <a:pos x="196" y="207"/>
                </a:cxn>
                <a:cxn ang="0">
                  <a:pos x="263" y="222"/>
                </a:cxn>
                <a:cxn ang="0">
                  <a:pos x="203" y="218"/>
                </a:cxn>
                <a:cxn ang="0">
                  <a:pos x="118" y="196"/>
                </a:cxn>
                <a:cxn ang="0">
                  <a:pos x="78" y="188"/>
                </a:cxn>
                <a:cxn ang="0">
                  <a:pos x="41" y="166"/>
                </a:cxn>
                <a:cxn ang="0">
                  <a:pos x="15" y="148"/>
                </a:cxn>
                <a:cxn ang="0">
                  <a:pos x="7" y="133"/>
                </a:cxn>
                <a:cxn ang="0">
                  <a:pos x="0" y="125"/>
                </a:cxn>
              </a:cxnLst>
              <a:rect l="0" t="0" r="0" b="0"/>
              <a:pathLst>
                <a:path w="470" h="222">
                  <a:moveTo>
                    <a:pt x="0" y="125"/>
                  </a:moveTo>
                  <a:lnTo>
                    <a:pt x="0" y="122"/>
                  </a:lnTo>
                  <a:lnTo>
                    <a:pt x="7" y="107"/>
                  </a:lnTo>
                  <a:lnTo>
                    <a:pt x="15" y="92"/>
                  </a:lnTo>
                  <a:lnTo>
                    <a:pt x="41" y="77"/>
                  </a:lnTo>
                  <a:lnTo>
                    <a:pt x="81" y="55"/>
                  </a:lnTo>
                  <a:lnTo>
                    <a:pt x="141" y="40"/>
                  </a:lnTo>
                  <a:lnTo>
                    <a:pt x="222" y="33"/>
                  </a:lnTo>
                  <a:lnTo>
                    <a:pt x="384" y="11"/>
                  </a:lnTo>
                  <a:lnTo>
                    <a:pt x="407" y="7"/>
                  </a:lnTo>
                  <a:lnTo>
                    <a:pt x="470" y="0"/>
                  </a:lnTo>
                  <a:lnTo>
                    <a:pt x="436" y="11"/>
                  </a:lnTo>
                  <a:lnTo>
                    <a:pt x="421" y="22"/>
                  </a:lnTo>
                  <a:lnTo>
                    <a:pt x="407" y="22"/>
                  </a:lnTo>
                  <a:lnTo>
                    <a:pt x="233" y="37"/>
                  </a:lnTo>
                  <a:lnTo>
                    <a:pt x="181" y="48"/>
                  </a:lnTo>
                  <a:lnTo>
                    <a:pt x="122" y="55"/>
                  </a:lnTo>
                  <a:lnTo>
                    <a:pt x="81" y="70"/>
                  </a:lnTo>
                  <a:lnTo>
                    <a:pt x="56" y="85"/>
                  </a:lnTo>
                  <a:lnTo>
                    <a:pt x="48" y="103"/>
                  </a:lnTo>
                  <a:lnTo>
                    <a:pt x="41" y="122"/>
                  </a:lnTo>
                  <a:lnTo>
                    <a:pt x="48" y="125"/>
                  </a:lnTo>
                  <a:lnTo>
                    <a:pt x="63" y="140"/>
                  </a:lnTo>
                  <a:lnTo>
                    <a:pt x="81" y="155"/>
                  </a:lnTo>
                  <a:lnTo>
                    <a:pt x="133" y="188"/>
                  </a:lnTo>
                  <a:lnTo>
                    <a:pt x="196" y="207"/>
                  </a:lnTo>
                  <a:lnTo>
                    <a:pt x="263" y="222"/>
                  </a:lnTo>
                  <a:lnTo>
                    <a:pt x="203" y="218"/>
                  </a:lnTo>
                  <a:lnTo>
                    <a:pt x="118" y="196"/>
                  </a:lnTo>
                  <a:lnTo>
                    <a:pt x="78" y="188"/>
                  </a:lnTo>
                  <a:lnTo>
                    <a:pt x="41" y="166"/>
                  </a:lnTo>
                  <a:lnTo>
                    <a:pt x="15" y="148"/>
                  </a:lnTo>
                  <a:lnTo>
                    <a:pt x="7" y="133"/>
                  </a:lnTo>
                  <a:lnTo>
                    <a:pt x="0" y="125"/>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8" name="図形 127"/>
            <p:cNvSpPr>
              <a:spLocks/>
            </p:cNvSpPr>
            <p:nvPr/>
          </p:nvSpPr>
          <p:spPr bwMode="auto">
            <a:xfrm>
              <a:off x="968996" y="5486034"/>
              <a:ext cx="311244" cy="218933"/>
            </a:xfrm>
            <a:custGeom>
              <a:avLst/>
              <a:gdLst/>
              <a:ahLst/>
              <a:cxnLst>
                <a:cxn ang="0">
                  <a:pos x="93" y="15"/>
                </a:cxn>
                <a:cxn ang="0">
                  <a:pos x="141" y="26"/>
                </a:cxn>
                <a:cxn ang="0">
                  <a:pos x="178" y="40"/>
                </a:cxn>
                <a:cxn ang="0">
                  <a:pos x="196" y="55"/>
                </a:cxn>
                <a:cxn ang="0">
                  <a:pos x="203" y="66"/>
                </a:cxn>
                <a:cxn ang="0">
                  <a:pos x="203" y="81"/>
                </a:cxn>
                <a:cxn ang="0">
                  <a:pos x="203" y="89"/>
                </a:cxn>
                <a:cxn ang="0">
                  <a:pos x="196" y="96"/>
                </a:cxn>
                <a:cxn ang="0">
                  <a:pos x="192" y="111"/>
                </a:cxn>
                <a:cxn ang="0">
                  <a:pos x="166" y="122"/>
                </a:cxn>
                <a:cxn ang="0">
                  <a:pos x="111" y="137"/>
                </a:cxn>
                <a:cxn ang="0">
                  <a:pos x="56" y="144"/>
                </a:cxn>
                <a:cxn ang="0">
                  <a:pos x="0" y="155"/>
                </a:cxn>
                <a:cxn ang="0">
                  <a:pos x="37" y="144"/>
                </a:cxn>
                <a:cxn ang="0">
                  <a:pos x="59" y="126"/>
                </a:cxn>
                <a:cxn ang="0">
                  <a:pos x="85" y="103"/>
                </a:cxn>
                <a:cxn ang="0">
                  <a:pos x="96" y="96"/>
                </a:cxn>
                <a:cxn ang="0">
                  <a:pos x="96" y="81"/>
                </a:cxn>
                <a:cxn ang="0">
                  <a:pos x="96" y="66"/>
                </a:cxn>
                <a:cxn ang="0">
                  <a:pos x="85" y="52"/>
                </a:cxn>
                <a:cxn ang="0">
                  <a:pos x="67" y="33"/>
                </a:cxn>
                <a:cxn ang="0">
                  <a:pos x="52" y="18"/>
                </a:cxn>
                <a:cxn ang="0">
                  <a:pos x="41" y="15"/>
                </a:cxn>
                <a:cxn ang="0">
                  <a:pos x="0" y="0"/>
                </a:cxn>
                <a:cxn ang="0">
                  <a:pos x="59" y="11"/>
                </a:cxn>
                <a:cxn ang="0">
                  <a:pos x="93" y="15"/>
                </a:cxn>
              </a:cxnLst>
              <a:rect l="0" t="0" r="0" b="0"/>
              <a:pathLst>
                <a:path w="203" h="155">
                  <a:moveTo>
                    <a:pt x="93" y="15"/>
                  </a:moveTo>
                  <a:lnTo>
                    <a:pt x="141" y="26"/>
                  </a:lnTo>
                  <a:lnTo>
                    <a:pt x="178" y="40"/>
                  </a:lnTo>
                  <a:lnTo>
                    <a:pt x="196" y="55"/>
                  </a:lnTo>
                  <a:lnTo>
                    <a:pt x="203" y="66"/>
                  </a:lnTo>
                  <a:lnTo>
                    <a:pt x="203" y="81"/>
                  </a:lnTo>
                  <a:lnTo>
                    <a:pt x="203" y="89"/>
                  </a:lnTo>
                  <a:lnTo>
                    <a:pt x="196" y="96"/>
                  </a:lnTo>
                  <a:lnTo>
                    <a:pt x="192" y="111"/>
                  </a:lnTo>
                  <a:lnTo>
                    <a:pt x="166" y="122"/>
                  </a:lnTo>
                  <a:lnTo>
                    <a:pt x="111" y="137"/>
                  </a:lnTo>
                  <a:lnTo>
                    <a:pt x="56" y="144"/>
                  </a:lnTo>
                  <a:lnTo>
                    <a:pt x="0" y="155"/>
                  </a:lnTo>
                  <a:lnTo>
                    <a:pt x="37" y="144"/>
                  </a:lnTo>
                  <a:lnTo>
                    <a:pt x="59" y="126"/>
                  </a:lnTo>
                  <a:lnTo>
                    <a:pt x="85" y="103"/>
                  </a:lnTo>
                  <a:lnTo>
                    <a:pt x="96" y="96"/>
                  </a:lnTo>
                  <a:lnTo>
                    <a:pt x="96" y="81"/>
                  </a:lnTo>
                  <a:lnTo>
                    <a:pt x="96" y="66"/>
                  </a:lnTo>
                  <a:lnTo>
                    <a:pt x="85" y="52"/>
                  </a:lnTo>
                  <a:lnTo>
                    <a:pt x="67" y="33"/>
                  </a:lnTo>
                  <a:lnTo>
                    <a:pt x="52" y="18"/>
                  </a:lnTo>
                  <a:lnTo>
                    <a:pt x="41" y="15"/>
                  </a:lnTo>
                  <a:lnTo>
                    <a:pt x="0" y="0"/>
                  </a:lnTo>
                  <a:lnTo>
                    <a:pt x="59" y="11"/>
                  </a:lnTo>
                  <a:lnTo>
                    <a:pt x="93" y="15"/>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9" name="図形 128"/>
            <p:cNvSpPr>
              <a:spLocks/>
            </p:cNvSpPr>
            <p:nvPr/>
          </p:nvSpPr>
          <p:spPr bwMode="auto">
            <a:xfrm>
              <a:off x="210051" y="5486034"/>
              <a:ext cx="906135" cy="521201"/>
            </a:xfrm>
            <a:custGeom>
              <a:avLst/>
              <a:gdLst/>
              <a:ahLst/>
              <a:cxnLst>
                <a:cxn ang="0">
                  <a:pos x="436" y="0"/>
                </a:cxn>
                <a:cxn ang="0">
                  <a:pos x="480" y="4"/>
                </a:cxn>
                <a:cxn ang="0">
                  <a:pos x="517" y="11"/>
                </a:cxn>
                <a:cxn ang="0">
                  <a:pos x="547" y="18"/>
                </a:cxn>
                <a:cxn ang="0">
                  <a:pos x="562" y="33"/>
                </a:cxn>
                <a:cxn ang="0">
                  <a:pos x="576" y="52"/>
                </a:cxn>
                <a:cxn ang="0">
                  <a:pos x="588" y="66"/>
                </a:cxn>
                <a:cxn ang="0">
                  <a:pos x="591" y="81"/>
                </a:cxn>
                <a:cxn ang="0">
                  <a:pos x="588" y="96"/>
                </a:cxn>
                <a:cxn ang="0">
                  <a:pos x="576" y="103"/>
                </a:cxn>
                <a:cxn ang="0">
                  <a:pos x="554" y="126"/>
                </a:cxn>
                <a:cxn ang="0">
                  <a:pos x="532" y="140"/>
                </a:cxn>
                <a:cxn ang="0">
                  <a:pos x="451" y="159"/>
                </a:cxn>
                <a:cxn ang="0">
                  <a:pos x="344" y="174"/>
                </a:cxn>
                <a:cxn ang="0">
                  <a:pos x="203" y="196"/>
                </a:cxn>
                <a:cxn ang="0">
                  <a:pos x="155" y="199"/>
                </a:cxn>
                <a:cxn ang="0">
                  <a:pos x="114" y="214"/>
                </a:cxn>
                <a:cxn ang="0">
                  <a:pos x="88" y="225"/>
                </a:cxn>
                <a:cxn ang="0">
                  <a:pos x="70" y="240"/>
                </a:cxn>
                <a:cxn ang="0">
                  <a:pos x="59" y="255"/>
                </a:cxn>
                <a:cxn ang="0">
                  <a:pos x="55" y="266"/>
                </a:cxn>
                <a:cxn ang="0">
                  <a:pos x="55" y="281"/>
                </a:cxn>
                <a:cxn ang="0">
                  <a:pos x="59" y="292"/>
                </a:cxn>
                <a:cxn ang="0">
                  <a:pos x="70" y="310"/>
                </a:cxn>
                <a:cxn ang="0">
                  <a:pos x="88" y="325"/>
                </a:cxn>
                <a:cxn ang="0">
                  <a:pos x="111" y="336"/>
                </a:cxn>
                <a:cxn ang="0">
                  <a:pos x="159" y="355"/>
                </a:cxn>
                <a:cxn ang="0">
                  <a:pos x="218" y="369"/>
                </a:cxn>
                <a:cxn ang="0">
                  <a:pos x="166" y="362"/>
                </a:cxn>
                <a:cxn ang="0">
                  <a:pos x="118" y="347"/>
                </a:cxn>
                <a:cxn ang="0">
                  <a:pos x="55" y="321"/>
                </a:cxn>
                <a:cxn ang="0">
                  <a:pos x="18" y="296"/>
                </a:cxn>
                <a:cxn ang="0">
                  <a:pos x="7" y="292"/>
                </a:cxn>
                <a:cxn ang="0">
                  <a:pos x="0" y="277"/>
                </a:cxn>
                <a:cxn ang="0">
                  <a:pos x="3" y="255"/>
                </a:cxn>
                <a:cxn ang="0">
                  <a:pos x="18" y="236"/>
                </a:cxn>
                <a:cxn ang="0">
                  <a:pos x="48" y="222"/>
                </a:cxn>
                <a:cxn ang="0">
                  <a:pos x="85" y="207"/>
                </a:cxn>
                <a:cxn ang="0">
                  <a:pos x="118" y="196"/>
                </a:cxn>
                <a:cxn ang="0">
                  <a:pos x="174" y="185"/>
                </a:cxn>
                <a:cxn ang="0">
                  <a:pos x="454" y="137"/>
                </a:cxn>
                <a:cxn ang="0">
                  <a:pos x="484" y="126"/>
                </a:cxn>
                <a:cxn ang="0">
                  <a:pos x="510" y="114"/>
                </a:cxn>
                <a:cxn ang="0">
                  <a:pos x="525" y="100"/>
                </a:cxn>
                <a:cxn ang="0">
                  <a:pos x="532" y="89"/>
                </a:cxn>
                <a:cxn ang="0">
                  <a:pos x="532" y="70"/>
                </a:cxn>
                <a:cxn ang="0">
                  <a:pos x="521" y="59"/>
                </a:cxn>
                <a:cxn ang="0">
                  <a:pos x="502" y="44"/>
                </a:cxn>
                <a:cxn ang="0">
                  <a:pos x="469" y="26"/>
                </a:cxn>
                <a:cxn ang="0">
                  <a:pos x="432" y="15"/>
                </a:cxn>
                <a:cxn ang="0">
                  <a:pos x="384" y="4"/>
                </a:cxn>
                <a:cxn ang="0">
                  <a:pos x="336" y="0"/>
                </a:cxn>
                <a:cxn ang="0">
                  <a:pos x="436" y="0"/>
                </a:cxn>
              </a:cxnLst>
              <a:rect l="0" t="0" r="0" b="0"/>
              <a:pathLst>
                <a:path w="591" h="369">
                  <a:moveTo>
                    <a:pt x="436" y="0"/>
                  </a:moveTo>
                  <a:lnTo>
                    <a:pt x="480" y="4"/>
                  </a:lnTo>
                  <a:lnTo>
                    <a:pt x="517" y="11"/>
                  </a:lnTo>
                  <a:lnTo>
                    <a:pt x="547" y="18"/>
                  </a:lnTo>
                  <a:lnTo>
                    <a:pt x="562" y="33"/>
                  </a:lnTo>
                  <a:lnTo>
                    <a:pt x="576" y="52"/>
                  </a:lnTo>
                  <a:lnTo>
                    <a:pt x="588" y="66"/>
                  </a:lnTo>
                  <a:lnTo>
                    <a:pt x="591" y="81"/>
                  </a:lnTo>
                  <a:lnTo>
                    <a:pt x="588" y="96"/>
                  </a:lnTo>
                  <a:lnTo>
                    <a:pt x="576" y="103"/>
                  </a:lnTo>
                  <a:lnTo>
                    <a:pt x="554" y="126"/>
                  </a:lnTo>
                  <a:lnTo>
                    <a:pt x="532" y="140"/>
                  </a:lnTo>
                  <a:lnTo>
                    <a:pt x="451" y="159"/>
                  </a:lnTo>
                  <a:lnTo>
                    <a:pt x="344" y="174"/>
                  </a:lnTo>
                  <a:lnTo>
                    <a:pt x="203" y="196"/>
                  </a:lnTo>
                  <a:lnTo>
                    <a:pt x="155" y="199"/>
                  </a:lnTo>
                  <a:lnTo>
                    <a:pt x="114" y="214"/>
                  </a:lnTo>
                  <a:lnTo>
                    <a:pt x="88" y="225"/>
                  </a:lnTo>
                  <a:lnTo>
                    <a:pt x="70" y="240"/>
                  </a:lnTo>
                  <a:lnTo>
                    <a:pt x="59" y="255"/>
                  </a:lnTo>
                  <a:lnTo>
                    <a:pt x="55" y="266"/>
                  </a:lnTo>
                  <a:lnTo>
                    <a:pt x="55" y="281"/>
                  </a:lnTo>
                  <a:lnTo>
                    <a:pt x="59" y="292"/>
                  </a:lnTo>
                  <a:lnTo>
                    <a:pt x="70" y="310"/>
                  </a:lnTo>
                  <a:lnTo>
                    <a:pt x="88" y="325"/>
                  </a:lnTo>
                  <a:lnTo>
                    <a:pt x="111" y="336"/>
                  </a:lnTo>
                  <a:lnTo>
                    <a:pt x="159" y="355"/>
                  </a:lnTo>
                  <a:lnTo>
                    <a:pt x="218" y="369"/>
                  </a:lnTo>
                  <a:lnTo>
                    <a:pt x="166" y="362"/>
                  </a:lnTo>
                  <a:lnTo>
                    <a:pt x="118" y="347"/>
                  </a:lnTo>
                  <a:lnTo>
                    <a:pt x="55" y="321"/>
                  </a:lnTo>
                  <a:lnTo>
                    <a:pt x="18" y="296"/>
                  </a:lnTo>
                  <a:lnTo>
                    <a:pt x="7" y="292"/>
                  </a:lnTo>
                  <a:lnTo>
                    <a:pt x="0" y="277"/>
                  </a:lnTo>
                  <a:lnTo>
                    <a:pt x="3" y="255"/>
                  </a:lnTo>
                  <a:lnTo>
                    <a:pt x="18" y="236"/>
                  </a:lnTo>
                  <a:lnTo>
                    <a:pt x="48" y="222"/>
                  </a:lnTo>
                  <a:lnTo>
                    <a:pt x="85" y="207"/>
                  </a:lnTo>
                  <a:lnTo>
                    <a:pt x="118" y="196"/>
                  </a:lnTo>
                  <a:lnTo>
                    <a:pt x="174" y="185"/>
                  </a:lnTo>
                  <a:lnTo>
                    <a:pt x="454" y="137"/>
                  </a:lnTo>
                  <a:lnTo>
                    <a:pt x="484" y="126"/>
                  </a:lnTo>
                  <a:lnTo>
                    <a:pt x="510" y="114"/>
                  </a:lnTo>
                  <a:lnTo>
                    <a:pt x="525" y="100"/>
                  </a:lnTo>
                  <a:lnTo>
                    <a:pt x="532" y="89"/>
                  </a:lnTo>
                  <a:lnTo>
                    <a:pt x="532" y="70"/>
                  </a:lnTo>
                  <a:lnTo>
                    <a:pt x="521" y="59"/>
                  </a:lnTo>
                  <a:lnTo>
                    <a:pt x="502" y="44"/>
                  </a:lnTo>
                  <a:lnTo>
                    <a:pt x="469" y="26"/>
                  </a:lnTo>
                  <a:lnTo>
                    <a:pt x="432" y="15"/>
                  </a:lnTo>
                  <a:lnTo>
                    <a:pt x="384" y="4"/>
                  </a:lnTo>
                  <a:lnTo>
                    <a:pt x="336" y="0"/>
                  </a:lnTo>
                  <a:lnTo>
                    <a:pt x="436"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0" name="図形 129"/>
            <p:cNvSpPr>
              <a:spLocks/>
            </p:cNvSpPr>
            <p:nvPr/>
          </p:nvSpPr>
          <p:spPr bwMode="auto">
            <a:xfrm>
              <a:off x="16865" y="5767116"/>
              <a:ext cx="22998" cy="1412"/>
            </a:xfrm>
            <a:custGeom>
              <a:avLst/>
              <a:gdLst/>
              <a:ahLst/>
              <a:cxnLst>
                <a:cxn ang="0">
                  <a:pos x="0" y="0"/>
                </a:cxn>
                <a:cxn ang="0">
                  <a:pos x="15" y="0"/>
                </a:cxn>
                <a:cxn ang="0">
                  <a:pos x="0" y="0"/>
                </a:cxn>
              </a:cxnLst>
              <a:rect l="0" t="0" r="0" b="0"/>
              <a:pathLst>
                <a:path w="15">
                  <a:moveTo>
                    <a:pt x="0" y="0"/>
                  </a:moveTo>
                  <a:lnTo>
                    <a:pt x="15" y="0"/>
                  </a:lnTo>
                  <a:lnTo>
                    <a:pt x="0"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1" name="図形 130"/>
            <p:cNvSpPr>
              <a:spLocks/>
            </p:cNvSpPr>
            <p:nvPr/>
          </p:nvSpPr>
          <p:spPr bwMode="auto">
            <a:xfrm>
              <a:off x="62862" y="5486034"/>
              <a:ext cx="447701" cy="276844"/>
            </a:xfrm>
            <a:custGeom>
              <a:avLst/>
              <a:gdLst/>
              <a:ahLst/>
              <a:cxnLst>
                <a:cxn ang="0">
                  <a:pos x="151" y="155"/>
                </a:cxn>
                <a:cxn ang="0">
                  <a:pos x="184" y="137"/>
                </a:cxn>
                <a:cxn ang="0">
                  <a:pos x="196" y="122"/>
                </a:cxn>
                <a:cxn ang="0">
                  <a:pos x="199" y="111"/>
                </a:cxn>
                <a:cxn ang="0">
                  <a:pos x="210" y="89"/>
                </a:cxn>
                <a:cxn ang="0">
                  <a:pos x="207" y="70"/>
                </a:cxn>
                <a:cxn ang="0">
                  <a:pos x="207" y="55"/>
                </a:cxn>
                <a:cxn ang="0">
                  <a:pos x="188" y="33"/>
                </a:cxn>
                <a:cxn ang="0">
                  <a:pos x="170" y="18"/>
                </a:cxn>
                <a:cxn ang="0">
                  <a:pos x="125" y="0"/>
                </a:cxn>
                <a:cxn ang="0">
                  <a:pos x="173" y="0"/>
                </a:cxn>
                <a:cxn ang="0">
                  <a:pos x="210" y="11"/>
                </a:cxn>
                <a:cxn ang="0">
                  <a:pos x="244" y="26"/>
                </a:cxn>
                <a:cxn ang="0">
                  <a:pos x="277" y="44"/>
                </a:cxn>
                <a:cxn ang="0">
                  <a:pos x="284" y="59"/>
                </a:cxn>
                <a:cxn ang="0">
                  <a:pos x="292" y="70"/>
                </a:cxn>
                <a:cxn ang="0">
                  <a:pos x="284" y="96"/>
                </a:cxn>
                <a:cxn ang="0">
                  <a:pos x="270" y="111"/>
                </a:cxn>
                <a:cxn ang="0">
                  <a:pos x="251" y="129"/>
                </a:cxn>
                <a:cxn ang="0">
                  <a:pos x="221" y="144"/>
                </a:cxn>
                <a:cxn ang="0">
                  <a:pos x="188" y="155"/>
                </a:cxn>
                <a:cxn ang="0">
                  <a:pos x="118" y="174"/>
                </a:cxn>
                <a:cxn ang="0">
                  <a:pos x="48" y="192"/>
                </a:cxn>
                <a:cxn ang="0">
                  <a:pos x="0" y="196"/>
                </a:cxn>
                <a:cxn ang="0">
                  <a:pos x="59" y="185"/>
                </a:cxn>
                <a:cxn ang="0">
                  <a:pos x="103" y="170"/>
                </a:cxn>
                <a:cxn ang="0">
                  <a:pos x="151" y="155"/>
                </a:cxn>
              </a:cxnLst>
              <a:rect l="0" t="0" r="0" b="0"/>
              <a:pathLst>
                <a:path w="292" h="196">
                  <a:moveTo>
                    <a:pt x="151" y="155"/>
                  </a:moveTo>
                  <a:lnTo>
                    <a:pt x="184" y="137"/>
                  </a:lnTo>
                  <a:lnTo>
                    <a:pt x="196" y="122"/>
                  </a:lnTo>
                  <a:lnTo>
                    <a:pt x="199" y="111"/>
                  </a:lnTo>
                  <a:lnTo>
                    <a:pt x="210" y="89"/>
                  </a:lnTo>
                  <a:lnTo>
                    <a:pt x="207" y="70"/>
                  </a:lnTo>
                  <a:lnTo>
                    <a:pt x="207" y="55"/>
                  </a:lnTo>
                  <a:lnTo>
                    <a:pt x="188" y="33"/>
                  </a:lnTo>
                  <a:lnTo>
                    <a:pt x="170" y="18"/>
                  </a:lnTo>
                  <a:lnTo>
                    <a:pt x="125" y="0"/>
                  </a:lnTo>
                  <a:lnTo>
                    <a:pt x="173" y="0"/>
                  </a:lnTo>
                  <a:lnTo>
                    <a:pt x="210" y="11"/>
                  </a:lnTo>
                  <a:lnTo>
                    <a:pt x="244" y="26"/>
                  </a:lnTo>
                  <a:lnTo>
                    <a:pt x="277" y="44"/>
                  </a:lnTo>
                  <a:lnTo>
                    <a:pt x="284" y="59"/>
                  </a:lnTo>
                  <a:lnTo>
                    <a:pt x="292" y="70"/>
                  </a:lnTo>
                  <a:lnTo>
                    <a:pt x="284" y="96"/>
                  </a:lnTo>
                  <a:lnTo>
                    <a:pt x="270" y="111"/>
                  </a:lnTo>
                  <a:lnTo>
                    <a:pt x="251" y="129"/>
                  </a:lnTo>
                  <a:lnTo>
                    <a:pt x="221" y="144"/>
                  </a:lnTo>
                  <a:lnTo>
                    <a:pt x="188" y="155"/>
                  </a:lnTo>
                  <a:lnTo>
                    <a:pt x="118" y="174"/>
                  </a:lnTo>
                  <a:lnTo>
                    <a:pt x="48" y="192"/>
                  </a:lnTo>
                  <a:lnTo>
                    <a:pt x="0" y="196"/>
                  </a:lnTo>
                  <a:lnTo>
                    <a:pt x="59" y="185"/>
                  </a:lnTo>
                  <a:lnTo>
                    <a:pt x="103" y="170"/>
                  </a:lnTo>
                  <a:lnTo>
                    <a:pt x="151" y="155"/>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2" name="図形 131"/>
            <p:cNvSpPr>
              <a:spLocks/>
            </p:cNvSpPr>
            <p:nvPr/>
          </p:nvSpPr>
          <p:spPr bwMode="auto">
            <a:xfrm>
              <a:off x="367973" y="5522758"/>
              <a:ext cx="226917" cy="187859"/>
            </a:xfrm>
            <a:custGeom>
              <a:avLst/>
              <a:gdLst/>
              <a:ahLst/>
              <a:cxnLst>
                <a:cxn ang="0">
                  <a:pos x="56" y="0"/>
                </a:cxn>
                <a:cxn ang="0">
                  <a:pos x="107" y="7"/>
                </a:cxn>
                <a:cxn ang="0">
                  <a:pos x="126" y="14"/>
                </a:cxn>
                <a:cxn ang="0">
                  <a:pos x="137" y="29"/>
                </a:cxn>
                <a:cxn ang="0">
                  <a:pos x="141" y="40"/>
                </a:cxn>
                <a:cxn ang="0">
                  <a:pos x="148" y="48"/>
                </a:cxn>
                <a:cxn ang="0">
                  <a:pos x="148" y="59"/>
                </a:cxn>
                <a:cxn ang="0">
                  <a:pos x="137" y="77"/>
                </a:cxn>
                <a:cxn ang="0">
                  <a:pos x="122" y="96"/>
                </a:cxn>
                <a:cxn ang="0">
                  <a:pos x="96" y="111"/>
                </a:cxn>
                <a:cxn ang="0">
                  <a:pos x="78" y="118"/>
                </a:cxn>
                <a:cxn ang="0">
                  <a:pos x="26" y="129"/>
                </a:cxn>
                <a:cxn ang="0">
                  <a:pos x="0" y="133"/>
                </a:cxn>
                <a:cxn ang="0">
                  <a:pos x="56" y="103"/>
                </a:cxn>
                <a:cxn ang="0">
                  <a:pos x="78" y="88"/>
                </a:cxn>
                <a:cxn ang="0">
                  <a:pos x="85" y="70"/>
                </a:cxn>
                <a:cxn ang="0">
                  <a:pos x="93" y="44"/>
                </a:cxn>
                <a:cxn ang="0">
                  <a:pos x="93" y="33"/>
                </a:cxn>
                <a:cxn ang="0">
                  <a:pos x="82" y="26"/>
                </a:cxn>
                <a:cxn ang="0">
                  <a:pos x="56" y="0"/>
                </a:cxn>
              </a:cxnLst>
              <a:rect l="0" t="0" r="0" b="0"/>
              <a:pathLst>
                <a:path w="148" h="133">
                  <a:moveTo>
                    <a:pt x="56" y="0"/>
                  </a:moveTo>
                  <a:lnTo>
                    <a:pt x="107" y="7"/>
                  </a:lnTo>
                  <a:lnTo>
                    <a:pt x="126" y="14"/>
                  </a:lnTo>
                  <a:lnTo>
                    <a:pt x="137" y="29"/>
                  </a:lnTo>
                  <a:lnTo>
                    <a:pt x="141" y="40"/>
                  </a:lnTo>
                  <a:lnTo>
                    <a:pt x="148" y="48"/>
                  </a:lnTo>
                  <a:lnTo>
                    <a:pt x="148" y="59"/>
                  </a:lnTo>
                  <a:lnTo>
                    <a:pt x="137" y="77"/>
                  </a:lnTo>
                  <a:lnTo>
                    <a:pt x="122" y="96"/>
                  </a:lnTo>
                  <a:lnTo>
                    <a:pt x="96" y="111"/>
                  </a:lnTo>
                  <a:lnTo>
                    <a:pt x="78" y="118"/>
                  </a:lnTo>
                  <a:lnTo>
                    <a:pt x="26" y="129"/>
                  </a:lnTo>
                  <a:lnTo>
                    <a:pt x="0" y="133"/>
                  </a:lnTo>
                  <a:lnTo>
                    <a:pt x="56" y="103"/>
                  </a:lnTo>
                  <a:lnTo>
                    <a:pt x="78" y="88"/>
                  </a:lnTo>
                  <a:lnTo>
                    <a:pt x="85" y="70"/>
                  </a:lnTo>
                  <a:lnTo>
                    <a:pt x="93" y="44"/>
                  </a:lnTo>
                  <a:lnTo>
                    <a:pt x="93" y="33"/>
                  </a:lnTo>
                  <a:lnTo>
                    <a:pt x="82" y="26"/>
                  </a:lnTo>
                  <a:lnTo>
                    <a:pt x="56"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3" name="図形 132"/>
            <p:cNvSpPr>
              <a:spLocks/>
            </p:cNvSpPr>
            <p:nvPr/>
          </p:nvSpPr>
          <p:spPr bwMode="auto">
            <a:xfrm>
              <a:off x="84327" y="5459197"/>
              <a:ext cx="941399" cy="307918"/>
            </a:xfrm>
            <a:custGeom>
              <a:avLst/>
              <a:gdLst/>
              <a:ahLst/>
              <a:cxnLst>
                <a:cxn ang="0">
                  <a:pos x="0" y="218"/>
                </a:cxn>
                <a:cxn ang="0">
                  <a:pos x="82" y="204"/>
                </a:cxn>
                <a:cxn ang="0">
                  <a:pos x="130" y="193"/>
                </a:cxn>
                <a:cxn ang="0">
                  <a:pos x="182" y="178"/>
                </a:cxn>
                <a:cxn ang="0">
                  <a:pos x="207" y="178"/>
                </a:cxn>
                <a:cxn ang="0">
                  <a:pos x="256" y="170"/>
                </a:cxn>
                <a:cxn ang="0">
                  <a:pos x="281" y="159"/>
                </a:cxn>
                <a:cxn ang="0">
                  <a:pos x="307" y="145"/>
                </a:cxn>
                <a:cxn ang="0">
                  <a:pos x="326" y="130"/>
                </a:cxn>
                <a:cxn ang="0">
                  <a:pos x="337" y="104"/>
                </a:cxn>
                <a:cxn ang="0">
                  <a:pos x="337" y="93"/>
                </a:cxn>
                <a:cxn ang="0">
                  <a:pos x="333" y="85"/>
                </a:cxn>
                <a:cxn ang="0">
                  <a:pos x="326" y="71"/>
                </a:cxn>
                <a:cxn ang="0">
                  <a:pos x="311" y="59"/>
                </a:cxn>
                <a:cxn ang="0">
                  <a:pos x="292" y="48"/>
                </a:cxn>
                <a:cxn ang="0">
                  <a:pos x="270" y="45"/>
                </a:cxn>
                <a:cxn ang="0">
                  <a:pos x="241" y="37"/>
                </a:cxn>
                <a:cxn ang="0">
                  <a:pos x="241" y="45"/>
                </a:cxn>
                <a:cxn ang="0">
                  <a:pos x="237" y="37"/>
                </a:cxn>
                <a:cxn ang="0">
                  <a:pos x="200" y="23"/>
                </a:cxn>
                <a:cxn ang="0">
                  <a:pos x="159" y="19"/>
                </a:cxn>
                <a:cxn ang="0">
                  <a:pos x="111" y="15"/>
                </a:cxn>
                <a:cxn ang="0">
                  <a:pos x="111" y="19"/>
                </a:cxn>
                <a:cxn ang="0">
                  <a:pos x="71" y="4"/>
                </a:cxn>
                <a:cxn ang="0">
                  <a:pos x="30" y="0"/>
                </a:cxn>
                <a:cxn ang="0">
                  <a:pos x="52" y="0"/>
                </a:cxn>
                <a:cxn ang="0">
                  <a:pos x="292" y="15"/>
                </a:cxn>
                <a:cxn ang="0">
                  <a:pos x="333" y="19"/>
                </a:cxn>
                <a:cxn ang="0">
                  <a:pos x="411" y="19"/>
                </a:cxn>
                <a:cxn ang="0">
                  <a:pos x="463" y="30"/>
                </a:cxn>
                <a:cxn ang="0">
                  <a:pos x="507" y="34"/>
                </a:cxn>
                <a:cxn ang="0">
                  <a:pos x="551" y="48"/>
                </a:cxn>
                <a:cxn ang="0">
                  <a:pos x="584" y="63"/>
                </a:cxn>
                <a:cxn ang="0">
                  <a:pos x="599" y="78"/>
                </a:cxn>
                <a:cxn ang="0">
                  <a:pos x="607" y="89"/>
                </a:cxn>
                <a:cxn ang="0">
                  <a:pos x="614" y="108"/>
                </a:cxn>
                <a:cxn ang="0">
                  <a:pos x="603" y="119"/>
                </a:cxn>
                <a:cxn ang="0">
                  <a:pos x="592" y="130"/>
                </a:cxn>
                <a:cxn ang="0">
                  <a:pos x="566" y="145"/>
                </a:cxn>
                <a:cxn ang="0">
                  <a:pos x="536" y="148"/>
                </a:cxn>
                <a:cxn ang="0">
                  <a:pos x="256" y="200"/>
                </a:cxn>
                <a:cxn ang="0">
                  <a:pos x="200" y="211"/>
                </a:cxn>
                <a:cxn ang="0">
                  <a:pos x="196" y="211"/>
                </a:cxn>
                <a:cxn ang="0">
                  <a:pos x="152" y="215"/>
                </a:cxn>
                <a:cxn ang="0">
                  <a:pos x="115" y="218"/>
                </a:cxn>
                <a:cxn ang="0">
                  <a:pos x="67" y="215"/>
                </a:cxn>
                <a:cxn ang="0">
                  <a:pos x="0" y="218"/>
                </a:cxn>
              </a:cxnLst>
              <a:rect l="0" t="0" r="0" b="0"/>
              <a:pathLst>
                <a:path w="614" h="218">
                  <a:moveTo>
                    <a:pt x="0" y="218"/>
                  </a:moveTo>
                  <a:lnTo>
                    <a:pt x="82" y="204"/>
                  </a:lnTo>
                  <a:lnTo>
                    <a:pt x="130" y="193"/>
                  </a:lnTo>
                  <a:lnTo>
                    <a:pt x="182" y="178"/>
                  </a:lnTo>
                  <a:lnTo>
                    <a:pt x="207" y="178"/>
                  </a:lnTo>
                  <a:lnTo>
                    <a:pt x="256" y="170"/>
                  </a:lnTo>
                  <a:lnTo>
                    <a:pt x="281" y="159"/>
                  </a:lnTo>
                  <a:lnTo>
                    <a:pt x="307" y="145"/>
                  </a:lnTo>
                  <a:lnTo>
                    <a:pt x="326" y="130"/>
                  </a:lnTo>
                  <a:lnTo>
                    <a:pt x="337" y="104"/>
                  </a:lnTo>
                  <a:lnTo>
                    <a:pt x="337" y="93"/>
                  </a:lnTo>
                  <a:lnTo>
                    <a:pt x="333" y="85"/>
                  </a:lnTo>
                  <a:lnTo>
                    <a:pt x="326" y="71"/>
                  </a:lnTo>
                  <a:lnTo>
                    <a:pt x="311" y="59"/>
                  </a:lnTo>
                  <a:lnTo>
                    <a:pt x="292" y="48"/>
                  </a:lnTo>
                  <a:lnTo>
                    <a:pt x="270" y="45"/>
                  </a:lnTo>
                  <a:lnTo>
                    <a:pt x="241" y="37"/>
                  </a:lnTo>
                  <a:lnTo>
                    <a:pt x="241" y="45"/>
                  </a:lnTo>
                  <a:lnTo>
                    <a:pt x="237" y="37"/>
                  </a:lnTo>
                  <a:lnTo>
                    <a:pt x="200" y="23"/>
                  </a:lnTo>
                  <a:lnTo>
                    <a:pt x="159" y="19"/>
                  </a:lnTo>
                  <a:lnTo>
                    <a:pt x="111" y="15"/>
                  </a:lnTo>
                  <a:lnTo>
                    <a:pt x="111" y="19"/>
                  </a:lnTo>
                  <a:lnTo>
                    <a:pt x="71" y="4"/>
                  </a:lnTo>
                  <a:lnTo>
                    <a:pt x="30" y="0"/>
                  </a:lnTo>
                  <a:lnTo>
                    <a:pt x="52" y="0"/>
                  </a:lnTo>
                  <a:lnTo>
                    <a:pt x="292" y="15"/>
                  </a:lnTo>
                  <a:lnTo>
                    <a:pt x="333" y="19"/>
                  </a:lnTo>
                  <a:lnTo>
                    <a:pt x="411" y="19"/>
                  </a:lnTo>
                  <a:lnTo>
                    <a:pt x="463" y="30"/>
                  </a:lnTo>
                  <a:lnTo>
                    <a:pt x="507" y="34"/>
                  </a:lnTo>
                  <a:lnTo>
                    <a:pt x="551" y="48"/>
                  </a:lnTo>
                  <a:lnTo>
                    <a:pt x="584" y="63"/>
                  </a:lnTo>
                  <a:lnTo>
                    <a:pt x="599" y="78"/>
                  </a:lnTo>
                  <a:lnTo>
                    <a:pt x="607" y="89"/>
                  </a:lnTo>
                  <a:lnTo>
                    <a:pt x="614" y="108"/>
                  </a:lnTo>
                  <a:lnTo>
                    <a:pt x="603" y="119"/>
                  </a:lnTo>
                  <a:lnTo>
                    <a:pt x="592" y="130"/>
                  </a:lnTo>
                  <a:lnTo>
                    <a:pt x="566" y="145"/>
                  </a:lnTo>
                  <a:lnTo>
                    <a:pt x="536" y="148"/>
                  </a:lnTo>
                  <a:lnTo>
                    <a:pt x="256" y="200"/>
                  </a:lnTo>
                  <a:lnTo>
                    <a:pt x="200" y="211"/>
                  </a:lnTo>
                  <a:lnTo>
                    <a:pt x="196" y="211"/>
                  </a:lnTo>
                  <a:lnTo>
                    <a:pt x="152" y="215"/>
                  </a:lnTo>
                  <a:lnTo>
                    <a:pt x="115" y="218"/>
                  </a:lnTo>
                  <a:lnTo>
                    <a:pt x="67" y="215"/>
                  </a:lnTo>
                  <a:lnTo>
                    <a:pt x="0" y="218"/>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4" name="図形 133"/>
            <p:cNvSpPr>
              <a:spLocks/>
            </p:cNvSpPr>
            <p:nvPr/>
          </p:nvSpPr>
          <p:spPr bwMode="auto">
            <a:xfrm>
              <a:off x="90460" y="5747341"/>
              <a:ext cx="964397" cy="317806"/>
            </a:xfrm>
            <a:custGeom>
              <a:avLst/>
              <a:gdLst/>
              <a:ahLst/>
              <a:cxnLst>
                <a:cxn ang="0">
                  <a:pos x="617" y="221"/>
                </a:cxn>
                <a:cxn ang="0">
                  <a:pos x="569" y="225"/>
                </a:cxn>
                <a:cxn ang="0">
                  <a:pos x="558" y="221"/>
                </a:cxn>
                <a:cxn ang="0">
                  <a:pos x="477" y="225"/>
                </a:cxn>
                <a:cxn ang="0">
                  <a:pos x="281" y="210"/>
                </a:cxn>
                <a:cxn ang="0">
                  <a:pos x="196" y="192"/>
                </a:cxn>
                <a:cxn ang="0">
                  <a:pos x="96" y="155"/>
                </a:cxn>
                <a:cxn ang="0">
                  <a:pos x="30" y="125"/>
                </a:cxn>
                <a:cxn ang="0">
                  <a:pos x="0" y="99"/>
                </a:cxn>
                <a:cxn ang="0">
                  <a:pos x="0" y="92"/>
                </a:cxn>
                <a:cxn ang="0">
                  <a:pos x="22" y="66"/>
                </a:cxn>
                <a:cxn ang="0">
                  <a:pos x="100" y="22"/>
                </a:cxn>
                <a:cxn ang="0">
                  <a:pos x="141" y="14"/>
                </a:cxn>
                <a:cxn ang="0">
                  <a:pos x="152" y="22"/>
                </a:cxn>
                <a:cxn ang="0">
                  <a:pos x="93" y="51"/>
                </a:cxn>
                <a:cxn ang="0">
                  <a:pos x="78" y="92"/>
                </a:cxn>
                <a:cxn ang="0">
                  <a:pos x="96" y="114"/>
                </a:cxn>
                <a:cxn ang="0">
                  <a:pos x="196" y="166"/>
                </a:cxn>
                <a:cxn ang="0">
                  <a:pos x="303" y="192"/>
                </a:cxn>
                <a:cxn ang="0">
                  <a:pos x="422" y="196"/>
                </a:cxn>
                <a:cxn ang="0">
                  <a:pos x="470" y="196"/>
                </a:cxn>
                <a:cxn ang="0">
                  <a:pos x="569" y="207"/>
                </a:cxn>
                <a:cxn ang="0">
                  <a:pos x="422" y="184"/>
                </a:cxn>
                <a:cxn ang="0">
                  <a:pos x="318" y="151"/>
                </a:cxn>
                <a:cxn ang="0">
                  <a:pos x="259" y="111"/>
                </a:cxn>
                <a:cxn ang="0">
                  <a:pos x="244" y="96"/>
                </a:cxn>
                <a:cxn ang="0">
                  <a:pos x="259" y="66"/>
                </a:cxn>
                <a:cxn ang="0">
                  <a:pos x="318" y="37"/>
                </a:cxn>
                <a:cxn ang="0">
                  <a:pos x="429" y="14"/>
                </a:cxn>
                <a:cxn ang="0">
                  <a:pos x="584" y="0"/>
                </a:cxn>
                <a:cxn ang="0">
                  <a:pos x="540" y="7"/>
                </a:cxn>
                <a:cxn ang="0">
                  <a:pos x="470" y="14"/>
                </a:cxn>
                <a:cxn ang="0">
                  <a:pos x="385" y="37"/>
                </a:cxn>
                <a:cxn ang="0">
                  <a:pos x="322" y="66"/>
                </a:cxn>
                <a:cxn ang="0">
                  <a:pos x="307" y="96"/>
                </a:cxn>
                <a:cxn ang="0">
                  <a:pos x="318" y="111"/>
                </a:cxn>
                <a:cxn ang="0">
                  <a:pos x="333" y="129"/>
                </a:cxn>
                <a:cxn ang="0">
                  <a:pos x="418" y="162"/>
                </a:cxn>
                <a:cxn ang="0">
                  <a:pos x="573" y="184"/>
                </a:cxn>
                <a:cxn ang="0">
                  <a:pos x="617" y="199"/>
                </a:cxn>
              </a:cxnLst>
              <a:rect l="0" t="0" r="0" b="0"/>
              <a:pathLst>
                <a:path w="629" h="225">
                  <a:moveTo>
                    <a:pt x="617" y="218"/>
                  </a:moveTo>
                  <a:lnTo>
                    <a:pt x="617" y="221"/>
                  </a:lnTo>
                  <a:lnTo>
                    <a:pt x="617" y="225"/>
                  </a:lnTo>
                  <a:lnTo>
                    <a:pt x="569" y="225"/>
                  </a:lnTo>
                  <a:lnTo>
                    <a:pt x="562" y="221"/>
                  </a:lnTo>
                  <a:lnTo>
                    <a:pt x="558" y="221"/>
                  </a:lnTo>
                  <a:lnTo>
                    <a:pt x="562" y="225"/>
                  </a:lnTo>
                  <a:lnTo>
                    <a:pt x="477" y="225"/>
                  </a:lnTo>
                  <a:lnTo>
                    <a:pt x="385" y="221"/>
                  </a:lnTo>
                  <a:lnTo>
                    <a:pt x="281" y="210"/>
                  </a:lnTo>
                  <a:lnTo>
                    <a:pt x="237" y="199"/>
                  </a:lnTo>
                  <a:lnTo>
                    <a:pt x="196" y="192"/>
                  </a:lnTo>
                  <a:lnTo>
                    <a:pt x="166" y="181"/>
                  </a:lnTo>
                  <a:lnTo>
                    <a:pt x="96" y="155"/>
                  </a:lnTo>
                  <a:lnTo>
                    <a:pt x="63" y="140"/>
                  </a:lnTo>
                  <a:lnTo>
                    <a:pt x="30" y="125"/>
                  </a:lnTo>
                  <a:lnTo>
                    <a:pt x="8" y="107"/>
                  </a:lnTo>
                  <a:lnTo>
                    <a:pt x="0" y="99"/>
                  </a:lnTo>
                  <a:lnTo>
                    <a:pt x="0" y="96"/>
                  </a:lnTo>
                  <a:lnTo>
                    <a:pt x="0" y="92"/>
                  </a:lnTo>
                  <a:lnTo>
                    <a:pt x="8" y="85"/>
                  </a:lnTo>
                  <a:lnTo>
                    <a:pt x="22" y="66"/>
                  </a:lnTo>
                  <a:lnTo>
                    <a:pt x="52" y="44"/>
                  </a:lnTo>
                  <a:lnTo>
                    <a:pt x="100" y="22"/>
                  </a:lnTo>
                  <a:lnTo>
                    <a:pt x="107" y="22"/>
                  </a:lnTo>
                  <a:lnTo>
                    <a:pt x="141" y="14"/>
                  </a:lnTo>
                  <a:lnTo>
                    <a:pt x="189" y="11"/>
                  </a:lnTo>
                  <a:lnTo>
                    <a:pt x="152" y="22"/>
                  </a:lnTo>
                  <a:lnTo>
                    <a:pt x="118" y="37"/>
                  </a:lnTo>
                  <a:lnTo>
                    <a:pt x="93" y="51"/>
                  </a:lnTo>
                  <a:lnTo>
                    <a:pt x="78" y="70"/>
                  </a:lnTo>
                  <a:lnTo>
                    <a:pt x="78" y="92"/>
                  </a:lnTo>
                  <a:lnTo>
                    <a:pt x="85" y="107"/>
                  </a:lnTo>
                  <a:lnTo>
                    <a:pt x="96" y="114"/>
                  </a:lnTo>
                  <a:lnTo>
                    <a:pt x="133" y="140"/>
                  </a:lnTo>
                  <a:lnTo>
                    <a:pt x="196" y="166"/>
                  </a:lnTo>
                  <a:lnTo>
                    <a:pt x="248" y="181"/>
                  </a:lnTo>
                  <a:lnTo>
                    <a:pt x="303" y="192"/>
                  </a:lnTo>
                  <a:lnTo>
                    <a:pt x="366" y="196"/>
                  </a:lnTo>
                  <a:lnTo>
                    <a:pt x="422" y="196"/>
                  </a:lnTo>
                  <a:lnTo>
                    <a:pt x="470" y="199"/>
                  </a:lnTo>
                  <a:lnTo>
                    <a:pt x="470" y="196"/>
                  </a:lnTo>
                  <a:lnTo>
                    <a:pt x="569" y="210"/>
                  </a:lnTo>
                  <a:lnTo>
                    <a:pt x="569" y="207"/>
                  </a:lnTo>
                  <a:lnTo>
                    <a:pt x="525" y="199"/>
                  </a:lnTo>
                  <a:lnTo>
                    <a:pt x="422" y="184"/>
                  </a:lnTo>
                  <a:lnTo>
                    <a:pt x="366" y="170"/>
                  </a:lnTo>
                  <a:lnTo>
                    <a:pt x="318" y="151"/>
                  </a:lnTo>
                  <a:lnTo>
                    <a:pt x="274" y="125"/>
                  </a:lnTo>
                  <a:lnTo>
                    <a:pt x="259" y="111"/>
                  </a:lnTo>
                  <a:lnTo>
                    <a:pt x="244" y="99"/>
                  </a:lnTo>
                  <a:lnTo>
                    <a:pt x="244" y="96"/>
                  </a:lnTo>
                  <a:lnTo>
                    <a:pt x="244" y="81"/>
                  </a:lnTo>
                  <a:lnTo>
                    <a:pt x="259" y="66"/>
                  </a:lnTo>
                  <a:lnTo>
                    <a:pt x="277" y="51"/>
                  </a:lnTo>
                  <a:lnTo>
                    <a:pt x="318" y="37"/>
                  </a:lnTo>
                  <a:lnTo>
                    <a:pt x="377" y="26"/>
                  </a:lnTo>
                  <a:lnTo>
                    <a:pt x="429" y="14"/>
                  </a:lnTo>
                  <a:lnTo>
                    <a:pt x="588" y="0"/>
                  </a:lnTo>
                  <a:lnTo>
                    <a:pt x="584" y="0"/>
                  </a:lnTo>
                  <a:lnTo>
                    <a:pt x="562" y="0"/>
                  </a:lnTo>
                  <a:lnTo>
                    <a:pt x="540" y="7"/>
                  </a:lnTo>
                  <a:lnTo>
                    <a:pt x="532" y="7"/>
                  </a:lnTo>
                  <a:lnTo>
                    <a:pt x="470" y="14"/>
                  </a:lnTo>
                  <a:lnTo>
                    <a:pt x="433" y="26"/>
                  </a:lnTo>
                  <a:lnTo>
                    <a:pt x="385" y="37"/>
                  </a:lnTo>
                  <a:lnTo>
                    <a:pt x="348" y="51"/>
                  </a:lnTo>
                  <a:lnTo>
                    <a:pt x="322" y="66"/>
                  </a:lnTo>
                  <a:lnTo>
                    <a:pt x="307" y="85"/>
                  </a:lnTo>
                  <a:lnTo>
                    <a:pt x="307" y="96"/>
                  </a:lnTo>
                  <a:lnTo>
                    <a:pt x="307" y="99"/>
                  </a:lnTo>
                  <a:lnTo>
                    <a:pt x="318" y="111"/>
                  </a:lnTo>
                  <a:lnTo>
                    <a:pt x="322" y="122"/>
                  </a:lnTo>
                  <a:lnTo>
                    <a:pt x="333" y="129"/>
                  </a:lnTo>
                  <a:lnTo>
                    <a:pt x="373" y="148"/>
                  </a:lnTo>
                  <a:lnTo>
                    <a:pt x="418" y="162"/>
                  </a:lnTo>
                  <a:lnTo>
                    <a:pt x="473" y="170"/>
                  </a:lnTo>
                  <a:lnTo>
                    <a:pt x="573" y="184"/>
                  </a:lnTo>
                  <a:lnTo>
                    <a:pt x="629" y="192"/>
                  </a:lnTo>
                  <a:lnTo>
                    <a:pt x="617" y="199"/>
                  </a:lnTo>
                  <a:lnTo>
                    <a:pt x="617" y="218"/>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5" name="図形 134"/>
            <p:cNvSpPr>
              <a:spLocks/>
            </p:cNvSpPr>
            <p:nvPr/>
          </p:nvSpPr>
          <p:spPr bwMode="auto">
            <a:xfrm>
              <a:off x="838673" y="5757229"/>
              <a:ext cx="237650" cy="199158"/>
            </a:xfrm>
            <a:custGeom>
              <a:avLst/>
              <a:gdLst/>
              <a:ahLst/>
              <a:cxnLst>
                <a:cxn ang="0">
                  <a:pos x="41" y="74"/>
                </a:cxn>
                <a:cxn ang="0">
                  <a:pos x="44" y="85"/>
                </a:cxn>
                <a:cxn ang="0">
                  <a:pos x="56" y="92"/>
                </a:cxn>
                <a:cxn ang="0">
                  <a:pos x="92" y="115"/>
                </a:cxn>
                <a:cxn ang="0">
                  <a:pos x="129" y="129"/>
                </a:cxn>
                <a:cxn ang="0">
                  <a:pos x="155" y="141"/>
                </a:cxn>
                <a:cxn ang="0">
                  <a:pos x="122" y="129"/>
                </a:cxn>
                <a:cxn ang="0">
                  <a:pos x="67" y="115"/>
                </a:cxn>
                <a:cxn ang="0">
                  <a:pos x="26" y="92"/>
                </a:cxn>
                <a:cxn ang="0">
                  <a:pos x="11" y="85"/>
                </a:cxn>
                <a:cxn ang="0">
                  <a:pos x="0" y="70"/>
                </a:cxn>
                <a:cxn ang="0">
                  <a:pos x="0" y="59"/>
                </a:cxn>
                <a:cxn ang="0">
                  <a:pos x="0" y="48"/>
                </a:cxn>
                <a:cxn ang="0">
                  <a:pos x="11" y="33"/>
                </a:cxn>
                <a:cxn ang="0">
                  <a:pos x="22" y="19"/>
                </a:cxn>
                <a:cxn ang="0">
                  <a:pos x="37" y="7"/>
                </a:cxn>
                <a:cxn ang="0">
                  <a:pos x="74" y="0"/>
                </a:cxn>
                <a:cxn ang="0">
                  <a:pos x="92" y="0"/>
                </a:cxn>
                <a:cxn ang="0">
                  <a:pos x="81" y="4"/>
                </a:cxn>
                <a:cxn ang="0">
                  <a:pos x="56" y="15"/>
                </a:cxn>
                <a:cxn ang="0">
                  <a:pos x="44" y="33"/>
                </a:cxn>
                <a:cxn ang="0">
                  <a:pos x="41" y="48"/>
                </a:cxn>
                <a:cxn ang="0">
                  <a:pos x="37" y="59"/>
                </a:cxn>
                <a:cxn ang="0">
                  <a:pos x="41" y="74"/>
                </a:cxn>
              </a:cxnLst>
              <a:rect l="0" t="0" r="0" b="0"/>
              <a:pathLst>
                <a:path w="155" h="141">
                  <a:moveTo>
                    <a:pt x="41" y="74"/>
                  </a:moveTo>
                  <a:lnTo>
                    <a:pt x="44" y="85"/>
                  </a:lnTo>
                  <a:lnTo>
                    <a:pt x="56" y="92"/>
                  </a:lnTo>
                  <a:lnTo>
                    <a:pt x="92" y="115"/>
                  </a:lnTo>
                  <a:lnTo>
                    <a:pt x="129" y="129"/>
                  </a:lnTo>
                  <a:lnTo>
                    <a:pt x="155" y="141"/>
                  </a:lnTo>
                  <a:lnTo>
                    <a:pt x="122" y="129"/>
                  </a:lnTo>
                  <a:lnTo>
                    <a:pt x="67" y="115"/>
                  </a:lnTo>
                  <a:lnTo>
                    <a:pt x="26" y="92"/>
                  </a:lnTo>
                  <a:lnTo>
                    <a:pt x="11" y="85"/>
                  </a:lnTo>
                  <a:lnTo>
                    <a:pt x="0" y="70"/>
                  </a:lnTo>
                  <a:lnTo>
                    <a:pt x="0" y="59"/>
                  </a:lnTo>
                  <a:lnTo>
                    <a:pt x="0" y="48"/>
                  </a:lnTo>
                  <a:lnTo>
                    <a:pt x="11" y="33"/>
                  </a:lnTo>
                  <a:lnTo>
                    <a:pt x="22" y="19"/>
                  </a:lnTo>
                  <a:lnTo>
                    <a:pt x="37" y="7"/>
                  </a:lnTo>
                  <a:lnTo>
                    <a:pt x="74" y="0"/>
                  </a:lnTo>
                  <a:lnTo>
                    <a:pt x="92" y="0"/>
                  </a:lnTo>
                  <a:lnTo>
                    <a:pt x="81" y="4"/>
                  </a:lnTo>
                  <a:lnTo>
                    <a:pt x="56" y="15"/>
                  </a:lnTo>
                  <a:lnTo>
                    <a:pt x="44" y="33"/>
                  </a:lnTo>
                  <a:lnTo>
                    <a:pt x="41" y="48"/>
                  </a:lnTo>
                  <a:lnTo>
                    <a:pt x="37" y="59"/>
                  </a:lnTo>
                  <a:lnTo>
                    <a:pt x="41" y="74"/>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6" name="図形 135"/>
            <p:cNvSpPr>
              <a:spLocks/>
            </p:cNvSpPr>
            <p:nvPr/>
          </p:nvSpPr>
          <p:spPr bwMode="auto">
            <a:xfrm>
              <a:off x="702216" y="5778416"/>
              <a:ext cx="352641" cy="203396"/>
            </a:xfrm>
            <a:custGeom>
              <a:avLst/>
              <a:gdLst/>
              <a:ahLst/>
              <a:cxnLst>
                <a:cxn ang="0">
                  <a:pos x="56" y="74"/>
                </a:cxn>
                <a:cxn ang="0">
                  <a:pos x="63" y="85"/>
                </a:cxn>
                <a:cxn ang="0">
                  <a:pos x="85" y="100"/>
                </a:cxn>
                <a:cxn ang="0">
                  <a:pos x="130" y="118"/>
                </a:cxn>
                <a:cxn ang="0">
                  <a:pos x="185" y="140"/>
                </a:cxn>
                <a:cxn ang="0">
                  <a:pos x="230" y="144"/>
                </a:cxn>
                <a:cxn ang="0">
                  <a:pos x="170" y="140"/>
                </a:cxn>
                <a:cxn ang="0">
                  <a:pos x="100" y="126"/>
                </a:cxn>
                <a:cxn ang="0">
                  <a:pos x="63" y="114"/>
                </a:cxn>
                <a:cxn ang="0">
                  <a:pos x="34" y="100"/>
                </a:cxn>
                <a:cxn ang="0">
                  <a:pos x="8" y="85"/>
                </a:cxn>
                <a:cxn ang="0">
                  <a:pos x="0" y="63"/>
                </a:cxn>
                <a:cxn ang="0">
                  <a:pos x="0" y="55"/>
                </a:cxn>
                <a:cxn ang="0">
                  <a:pos x="8" y="37"/>
                </a:cxn>
                <a:cxn ang="0">
                  <a:pos x="19" y="22"/>
                </a:cxn>
                <a:cxn ang="0">
                  <a:pos x="37" y="15"/>
                </a:cxn>
                <a:cxn ang="0">
                  <a:pos x="71" y="4"/>
                </a:cxn>
                <a:cxn ang="0">
                  <a:pos x="115" y="0"/>
                </a:cxn>
                <a:cxn ang="0">
                  <a:pos x="93" y="15"/>
                </a:cxn>
                <a:cxn ang="0">
                  <a:pos x="89" y="18"/>
                </a:cxn>
                <a:cxn ang="0">
                  <a:pos x="74" y="22"/>
                </a:cxn>
                <a:cxn ang="0">
                  <a:pos x="63" y="29"/>
                </a:cxn>
                <a:cxn ang="0">
                  <a:pos x="60" y="44"/>
                </a:cxn>
                <a:cxn ang="0">
                  <a:pos x="56" y="59"/>
                </a:cxn>
                <a:cxn ang="0">
                  <a:pos x="56" y="74"/>
                </a:cxn>
              </a:cxnLst>
              <a:rect l="0" t="0" r="0" b="0"/>
              <a:pathLst>
                <a:path w="230" h="144">
                  <a:moveTo>
                    <a:pt x="56" y="74"/>
                  </a:moveTo>
                  <a:lnTo>
                    <a:pt x="63" y="85"/>
                  </a:lnTo>
                  <a:lnTo>
                    <a:pt x="85" y="100"/>
                  </a:lnTo>
                  <a:lnTo>
                    <a:pt x="130" y="118"/>
                  </a:lnTo>
                  <a:lnTo>
                    <a:pt x="185" y="140"/>
                  </a:lnTo>
                  <a:lnTo>
                    <a:pt x="230" y="144"/>
                  </a:lnTo>
                  <a:lnTo>
                    <a:pt x="170" y="140"/>
                  </a:lnTo>
                  <a:lnTo>
                    <a:pt x="100" y="126"/>
                  </a:lnTo>
                  <a:lnTo>
                    <a:pt x="63" y="114"/>
                  </a:lnTo>
                  <a:lnTo>
                    <a:pt x="34" y="100"/>
                  </a:lnTo>
                  <a:lnTo>
                    <a:pt x="8" y="85"/>
                  </a:lnTo>
                  <a:lnTo>
                    <a:pt x="0" y="63"/>
                  </a:lnTo>
                  <a:lnTo>
                    <a:pt x="0" y="55"/>
                  </a:lnTo>
                  <a:lnTo>
                    <a:pt x="8" y="37"/>
                  </a:lnTo>
                  <a:lnTo>
                    <a:pt x="19" y="22"/>
                  </a:lnTo>
                  <a:lnTo>
                    <a:pt x="37" y="15"/>
                  </a:lnTo>
                  <a:lnTo>
                    <a:pt x="71" y="4"/>
                  </a:lnTo>
                  <a:lnTo>
                    <a:pt x="115" y="0"/>
                  </a:lnTo>
                  <a:lnTo>
                    <a:pt x="93" y="15"/>
                  </a:lnTo>
                  <a:lnTo>
                    <a:pt x="89" y="18"/>
                  </a:lnTo>
                  <a:lnTo>
                    <a:pt x="74" y="22"/>
                  </a:lnTo>
                  <a:lnTo>
                    <a:pt x="63" y="29"/>
                  </a:lnTo>
                  <a:lnTo>
                    <a:pt x="60" y="44"/>
                  </a:lnTo>
                  <a:lnTo>
                    <a:pt x="56" y="59"/>
                  </a:lnTo>
                  <a:lnTo>
                    <a:pt x="56" y="74"/>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7" name="図形 136"/>
            <p:cNvSpPr>
              <a:spLocks/>
            </p:cNvSpPr>
            <p:nvPr/>
          </p:nvSpPr>
          <p:spPr bwMode="auto">
            <a:xfrm>
              <a:off x="561159" y="5762878"/>
              <a:ext cx="515163" cy="255657"/>
            </a:xfrm>
            <a:custGeom>
              <a:avLst/>
              <a:gdLst/>
              <a:ahLst/>
              <a:cxnLst>
                <a:cxn ang="0">
                  <a:pos x="322" y="181"/>
                </a:cxn>
                <a:cxn ang="0">
                  <a:pos x="322" y="173"/>
                </a:cxn>
                <a:cxn ang="0">
                  <a:pos x="277" y="170"/>
                </a:cxn>
                <a:cxn ang="0">
                  <a:pos x="177" y="155"/>
                </a:cxn>
                <a:cxn ang="0">
                  <a:pos x="122" y="144"/>
                </a:cxn>
                <a:cxn ang="0">
                  <a:pos x="70" y="137"/>
                </a:cxn>
                <a:cxn ang="0">
                  <a:pos x="30" y="114"/>
                </a:cxn>
                <a:cxn ang="0">
                  <a:pos x="22" y="111"/>
                </a:cxn>
                <a:cxn ang="0">
                  <a:pos x="11" y="100"/>
                </a:cxn>
                <a:cxn ang="0">
                  <a:pos x="7" y="88"/>
                </a:cxn>
                <a:cxn ang="0">
                  <a:pos x="0" y="85"/>
                </a:cxn>
                <a:cxn ang="0">
                  <a:pos x="7" y="74"/>
                </a:cxn>
                <a:cxn ang="0">
                  <a:pos x="11" y="59"/>
                </a:cxn>
                <a:cxn ang="0">
                  <a:pos x="37" y="44"/>
                </a:cxn>
                <a:cxn ang="0">
                  <a:pos x="70" y="29"/>
                </a:cxn>
                <a:cxn ang="0">
                  <a:pos x="126" y="15"/>
                </a:cxn>
                <a:cxn ang="0">
                  <a:pos x="163" y="11"/>
                </a:cxn>
                <a:cxn ang="0">
                  <a:pos x="225" y="0"/>
                </a:cxn>
                <a:cxn ang="0">
                  <a:pos x="211" y="3"/>
                </a:cxn>
                <a:cxn ang="0">
                  <a:pos x="163" y="11"/>
                </a:cxn>
                <a:cxn ang="0">
                  <a:pos x="129" y="18"/>
                </a:cxn>
                <a:cxn ang="0">
                  <a:pos x="107" y="33"/>
                </a:cxn>
                <a:cxn ang="0">
                  <a:pos x="96" y="44"/>
                </a:cxn>
                <a:cxn ang="0">
                  <a:pos x="85" y="66"/>
                </a:cxn>
                <a:cxn ang="0">
                  <a:pos x="85" y="74"/>
                </a:cxn>
                <a:cxn ang="0">
                  <a:pos x="96" y="88"/>
                </a:cxn>
                <a:cxn ang="0">
                  <a:pos x="107" y="100"/>
                </a:cxn>
                <a:cxn ang="0">
                  <a:pos x="137" y="118"/>
                </a:cxn>
                <a:cxn ang="0">
                  <a:pos x="177" y="137"/>
                </a:cxn>
                <a:cxn ang="0">
                  <a:pos x="222" y="151"/>
                </a:cxn>
                <a:cxn ang="0">
                  <a:pos x="303" y="159"/>
                </a:cxn>
                <a:cxn ang="0">
                  <a:pos x="336" y="159"/>
                </a:cxn>
                <a:cxn ang="0">
                  <a:pos x="322" y="181"/>
                </a:cxn>
              </a:cxnLst>
              <a:rect l="0" t="0" r="0" b="0"/>
              <a:pathLst>
                <a:path w="336" h="181">
                  <a:moveTo>
                    <a:pt x="322" y="181"/>
                  </a:moveTo>
                  <a:lnTo>
                    <a:pt x="322" y="173"/>
                  </a:lnTo>
                  <a:lnTo>
                    <a:pt x="277" y="170"/>
                  </a:lnTo>
                  <a:lnTo>
                    <a:pt x="177" y="155"/>
                  </a:lnTo>
                  <a:lnTo>
                    <a:pt x="122" y="144"/>
                  </a:lnTo>
                  <a:lnTo>
                    <a:pt x="70" y="137"/>
                  </a:lnTo>
                  <a:lnTo>
                    <a:pt x="30" y="114"/>
                  </a:lnTo>
                  <a:lnTo>
                    <a:pt x="22" y="111"/>
                  </a:lnTo>
                  <a:lnTo>
                    <a:pt x="11" y="100"/>
                  </a:lnTo>
                  <a:lnTo>
                    <a:pt x="7" y="88"/>
                  </a:lnTo>
                  <a:lnTo>
                    <a:pt x="0" y="85"/>
                  </a:lnTo>
                  <a:lnTo>
                    <a:pt x="7" y="74"/>
                  </a:lnTo>
                  <a:lnTo>
                    <a:pt x="11" y="59"/>
                  </a:lnTo>
                  <a:lnTo>
                    <a:pt x="37" y="44"/>
                  </a:lnTo>
                  <a:lnTo>
                    <a:pt x="70" y="29"/>
                  </a:lnTo>
                  <a:lnTo>
                    <a:pt x="126" y="15"/>
                  </a:lnTo>
                  <a:lnTo>
                    <a:pt x="163" y="11"/>
                  </a:lnTo>
                  <a:lnTo>
                    <a:pt x="225" y="0"/>
                  </a:lnTo>
                  <a:lnTo>
                    <a:pt x="211" y="3"/>
                  </a:lnTo>
                  <a:lnTo>
                    <a:pt x="163" y="11"/>
                  </a:lnTo>
                  <a:lnTo>
                    <a:pt x="129" y="18"/>
                  </a:lnTo>
                  <a:lnTo>
                    <a:pt x="107" y="33"/>
                  </a:lnTo>
                  <a:lnTo>
                    <a:pt x="96" y="44"/>
                  </a:lnTo>
                  <a:lnTo>
                    <a:pt x="85" y="66"/>
                  </a:lnTo>
                  <a:lnTo>
                    <a:pt x="85" y="74"/>
                  </a:lnTo>
                  <a:lnTo>
                    <a:pt x="96" y="88"/>
                  </a:lnTo>
                  <a:lnTo>
                    <a:pt x="107" y="100"/>
                  </a:lnTo>
                  <a:lnTo>
                    <a:pt x="137" y="118"/>
                  </a:lnTo>
                  <a:lnTo>
                    <a:pt x="177" y="137"/>
                  </a:lnTo>
                  <a:lnTo>
                    <a:pt x="222" y="151"/>
                  </a:lnTo>
                  <a:lnTo>
                    <a:pt x="303" y="159"/>
                  </a:lnTo>
                  <a:lnTo>
                    <a:pt x="336" y="159"/>
                  </a:lnTo>
                  <a:lnTo>
                    <a:pt x="322" y="181"/>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8" name="図形 137"/>
            <p:cNvSpPr>
              <a:spLocks/>
            </p:cNvSpPr>
            <p:nvPr/>
          </p:nvSpPr>
          <p:spPr bwMode="auto">
            <a:xfrm>
              <a:off x="794209" y="5809490"/>
              <a:ext cx="338842" cy="177971"/>
            </a:xfrm>
            <a:custGeom>
              <a:avLst/>
              <a:gdLst/>
              <a:ahLst/>
              <a:cxnLst>
                <a:cxn ang="0">
                  <a:pos x="192" y="126"/>
                </a:cxn>
                <a:cxn ang="0">
                  <a:pos x="192" y="122"/>
                </a:cxn>
                <a:cxn ang="0">
                  <a:pos x="170" y="122"/>
                </a:cxn>
                <a:cxn ang="0">
                  <a:pos x="110" y="107"/>
                </a:cxn>
                <a:cxn ang="0">
                  <a:pos x="73" y="96"/>
                </a:cxn>
                <a:cxn ang="0">
                  <a:pos x="40" y="81"/>
                </a:cxn>
                <a:cxn ang="0">
                  <a:pos x="14" y="67"/>
                </a:cxn>
                <a:cxn ang="0">
                  <a:pos x="0" y="48"/>
                </a:cxn>
                <a:cxn ang="0">
                  <a:pos x="0" y="37"/>
                </a:cxn>
                <a:cxn ang="0">
                  <a:pos x="0" y="22"/>
                </a:cxn>
                <a:cxn ang="0">
                  <a:pos x="11" y="11"/>
                </a:cxn>
                <a:cxn ang="0">
                  <a:pos x="18" y="0"/>
                </a:cxn>
                <a:cxn ang="0">
                  <a:pos x="29" y="0"/>
                </a:cxn>
                <a:cxn ang="0">
                  <a:pos x="25" y="22"/>
                </a:cxn>
                <a:cxn ang="0">
                  <a:pos x="25" y="33"/>
                </a:cxn>
                <a:cxn ang="0">
                  <a:pos x="40" y="55"/>
                </a:cxn>
                <a:cxn ang="0">
                  <a:pos x="66" y="67"/>
                </a:cxn>
                <a:cxn ang="0">
                  <a:pos x="96" y="81"/>
                </a:cxn>
                <a:cxn ang="0">
                  <a:pos x="129" y="92"/>
                </a:cxn>
                <a:cxn ang="0">
                  <a:pos x="184" y="107"/>
                </a:cxn>
                <a:cxn ang="0">
                  <a:pos x="214" y="111"/>
                </a:cxn>
                <a:cxn ang="0">
                  <a:pos x="221" y="111"/>
                </a:cxn>
                <a:cxn ang="0">
                  <a:pos x="192" y="126"/>
                </a:cxn>
              </a:cxnLst>
              <a:rect l="0" t="0" r="0" b="0"/>
              <a:pathLst>
                <a:path w="221" h="126">
                  <a:moveTo>
                    <a:pt x="192" y="126"/>
                  </a:moveTo>
                  <a:lnTo>
                    <a:pt x="192" y="122"/>
                  </a:lnTo>
                  <a:lnTo>
                    <a:pt x="170" y="122"/>
                  </a:lnTo>
                  <a:lnTo>
                    <a:pt x="110" y="107"/>
                  </a:lnTo>
                  <a:lnTo>
                    <a:pt x="73" y="96"/>
                  </a:lnTo>
                  <a:lnTo>
                    <a:pt x="40" y="81"/>
                  </a:lnTo>
                  <a:lnTo>
                    <a:pt x="14" y="67"/>
                  </a:lnTo>
                  <a:lnTo>
                    <a:pt x="0" y="48"/>
                  </a:lnTo>
                  <a:lnTo>
                    <a:pt x="0" y="37"/>
                  </a:lnTo>
                  <a:lnTo>
                    <a:pt x="0" y="22"/>
                  </a:lnTo>
                  <a:lnTo>
                    <a:pt x="11" y="11"/>
                  </a:lnTo>
                  <a:lnTo>
                    <a:pt x="18" y="0"/>
                  </a:lnTo>
                  <a:lnTo>
                    <a:pt x="29" y="0"/>
                  </a:lnTo>
                  <a:lnTo>
                    <a:pt x="25" y="22"/>
                  </a:lnTo>
                  <a:lnTo>
                    <a:pt x="25" y="33"/>
                  </a:lnTo>
                  <a:lnTo>
                    <a:pt x="40" y="55"/>
                  </a:lnTo>
                  <a:lnTo>
                    <a:pt x="66" y="67"/>
                  </a:lnTo>
                  <a:lnTo>
                    <a:pt x="96" y="81"/>
                  </a:lnTo>
                  <a:lnTo>
                    <a:pt x="129" y="92"/>
                  </a:lnTo>
                  <a:lnTo>
                    <a:pt x="184" y="107"/>
                  </a:lnTo>
                  <a:lnTo>
                    <a:pt x="214" y="111"/>
                  </a:lnTo>
                  <a:lnTo>
                    <a:pt x="221" y="111"/>
                  </a:lnTo>
                  <a:lnTo>
                    <a:pt x="192" y="126"/>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9" name="図形 138"/>
            <p:cNvSpPr>
              <a:spLocks/>
            </p:cNvSpPr>
            <p:nvPr/>
          </p:nvSpPr>
          <p:spPr bwMode="auto">
            <a:xfrm>
              <a:off x="901535" y="5767116"/>
              <a:ext cx="265248" cy="199158"/>
            </a:xfrm>
            <a:custGeom>
              <a:avLst/>
              <a:gdLst/>
              <a:ahLst/>
              <a:cxnLst>
                <a:cxn ang="0">
                  <a:pos x="170" y="137"/>
                </a:cxn>
                <a:cxn ang="0">
                  <a:pos x="159" y="141"/>
                </a:cxn>
                <a:cxn ang="0">
                  <a:pos x="159" y="137"/>
                </a:cxn>
                <a:cxn ang="0">
                  <a:pos x="137" y="134"/>
                </a:cxn>
                <a:cxn ang="0">
                  <a:pos x="88" y="115"/>
                </a:cxn>
                <a:cxn ang="0">
                  <a:pos x="59" y="108"/>
                </a:cxn>
                <a:cxn ang="0">
                  <a:pos x="33" y="93"/>
                </a:cxn>
                <a:cxn ang="0">
                  <a:pos x="15" y="82"/>
                </a:cxn>
                <a:cxn ang="0">
                  <a:pos x="3" y="63"/>
                </a:cxn>
                <a:cxn ang="0">
                  <a:pos x="0" y="52"/>
                </a:cxn>
                <a:cxn ang="0">
                  <a:pos x="0" y="41"/>
                </a:cxn>
                <a:cxn ang="0">
                  <a:pos x="3" y="26"/>
                </a:cxn>
                <a:cxn ang="0">
                  <a:pos x="18" y="12"/>
                </a:cxn>
                <a:cxn ang="0">
                  <a:pos x="33" y="0"/>
                </a:cxn>
                <a:cxn ang="0">
                  <a:pos x="29" y="15"/>
                </a:cxn>
                <a:cxn ang="0">
                  <a:pos x="26" y="30"/>
                </a:cxn>
                <a:cxn ang="0">
                  <a:pos x="26" y="45"/>
                </a:cxn>
                <a:cxn ang="0">
                  <a:pos x="33" y="67"/>
                </a:cxn>
                <a:cxn ang="0">
                  <a:pos x="51" y="85"/>
                </a:cxn>
                <a:cxn ang="0">
                  <a:pos x="74" y="97"/>
                </a:cxn>
                <a:cxn ang="0">
                  <a:pos x="100" y="108"/>
                </a:cxn>
                <a:cxn ang="0">
                  <a:pos x="140" y="126"/>
                </a:cxn>
                <a:cxn ang="0">
                  <a:pos x="173" y="134"/>
                </a:cxn>
                <a:cxn ang="0">
                  <a:pos x="170" y="137"/>
                </a:cxn>
              </a:cxnLst>
              <a:rect l="0" t="0" r="0" b="0"/>
              <a:pathLst>
                <a:path w="173" h="141">
                  <a:moveTo>
                    <a:pt x="170" y="137"/>
                  </a:moveTo>
                  <a:lnTo>
                    <a:pt x="159" y="141"/>
                  </a:lnTo>
                  <a:lnTo>
                    <a:pt x="159" y="137"/>
                  </a:lnTo>
                  <a:lnTo>
                    <a:pt x="137" y="134"/>
                  </a:lnTo>
                  <a:lnTo>
                    <a:pt x="88" y="115"/>
                  </a:lnTo>
                  <a:lnTo>
                    <a:pt x="59" y="108"/>
                  </a:lnTo>
                  <a:lnTo>
                    <a:pt x="33" y="93"/>
                  </a:lnTo>
                  <a:lnTo>
                    <a:pt x="15" y="82"/>
                  </a:lnTo>
                  <a:lnTo>
                    <a:pt x="3" y="63"/>
                  </a:lnTo>
                  <a:lnTo>
                    <a:pt x="0" y="52"/>
                  </a:lnTo>
                  <a:lnTo>
                    <a:pt x="0" y="41"/>
                  </a:lnTo>
                  <a:lnTo>
                    <a:pt x="3" y="26"/>
                  </a:lnTo>
                  <a:lnTo>
                    <a:pt x="18" y="12"/>
                  </a:lnTo>
                  <a:lnTo>
                    <a:pt x="33" y="0"/>
                  </a:lnTo>
                  <a:lnTo>
                    <a:pt x="29" y="15"/>
                  </a:lnTo>
                  <a:lnTo>
                    <a:pt x="26" y="30"/>
                  </a:lnTo>
                  <a:lnTo>
                    <a:pt x="26" y="45"/>
                  </a:lnTo>
                  <a:lnTo>
                    <a:pt x="33" y="67"/>
                  </a:lnTo>
                  <a:lnTo>
                    <a:pt x="51" y="85"/>
                  </a:lnTo>
                  <a:lnTo>
                    <a:pt x="74" y="97"/>
                  </a:lnTo>
                  <a:lnTo>
                    <a:pt x="100" y="108"/>
                  </a:lnTo>
                  <a:lnTo>
                    <a:pt x="140" y="126"/>
                  </a:lnTo>
                  <a:lnTo>
                    <a:pt x="173" y="134"/>
                  </a:lnTo>
                  <a:lnTo>
                    <a:pt x="170" y="137"/>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0" name="図形 139"/>
            <p:cNvSpPr>
              <a:spLocks/>
            </p:cNvSpPr>
            <p:nvPr/>
          </p:nvSpPr>
          <p:spPr bwMode="auto">
            <a:xfrm>
              <a:off x="941398" y="5747341"/>
              <a:ext cx="305111" cy="209046"/>
            </a:xfrm>
            <a:custGeom>
              <a:avLst/>
              <a:gdLst/>
              <a:ahLst/>
              <a:cxnLst>
                <a:cxn ang="0">
                  <a:pos x="155" y="148"/>
                </a:cxn>
                <a:cxn ang="0">
                  <a:pos x="129" y="140"/>
                </a:cxn>
                <a:cxn ang="0">
                  <a:pos x="77" y="122"/>
                </a:cxn>
                <a:cxn ang="0">
                  <a:pos x="59" y="111"/>
                </a:cxn>
                <a:cxn ang="0">
                  <a:pos x="33" y="99"/>
                </a:cxn>
                <a:cxn ang="0">
                  <a:pos x="14" y="81"/>
                </a:cxn>
                <a:cxn ang="0">
                  <a:pos x="0" y="59"/>
                </a:cxn>
                <a:cxn ang="0">
                  <a:pos x="3" y="44"/>
                </a:cxn>
                <a:cxn ang="0">
                  <a:pos x="7" y="29"/>
                </a:cxn>
                <a:cxn ang="0">
                  <a:pos x="18" y="14"/>
                </a:cxn>
                <a:cxn ang="0">
                  <a:pos x="33" y="7"/>
                </a:cxn>
                <a:cxn ang="0">
                  <a:pos x="59" y="0"/>
                </a:cxn>
                <a:cxn ang="0">
                  <a:pos x="40" y="14"/>
                </a:cxn>
                <a:cxn ang="0">
                  <a:pos x="29" y="37"/>
                </a:cxn>
                <a:cxn ang="0">
                  <a:pos x="25" y="51"/>
                </a:cxn>
                <a:cxn ang="0">
                  <a:pos x="29" y="70"/>
                </a:cxn>
                <a:cxn ang="0">
                  <a:pos x="48" y="85"/>
                </a:cxn>
                <a:cxn ang="0">
                  <a:pos x="74" y="99"/>
                </a:cxn>
                <a:cxn ang="0">
                  <a:pos x="96" y="107"/>
                </a:cxn>
                <a:cxn ang="0">
                  <a:pos x="155" y="125"/>
                </a:cxn>
                <a:cxn ang="0">
                  <a:pos x="199" y="129"/>
                </a:cxn>
                <a:cxn ang="0">
                  <a:pos x="155" y="148"/>
                </a:cxn>
              </a:cxnLst>
              <a:rect l="0" t="0" r="0" b="0"/>
              <a:pathLst>
                <a:path w="199" h="148">
                  <a:moveTo>
                    <a:pt x="155" y="148"/>
                  </a:moveTo>
                  <a:lnTo>
                    <a:pt x="129" y="140"/>
                  </a:lnTo>
                  <a:lnTo>
                    <a:pt x="77" y="122"/>
                  </a:lnTo>
                  <a:lnTo>
                    <a:pt x="59" y="111"/>
                  </a:lnTo>
                  <a:lnTo>
                    <a:pt x="33" y="99"/>
                  </a:lnTo>
                  <a:lnTo>
                    <a:pt x="14" y="81"/>
                  </a:lnTo>
                  <a:lnTo>
                    <a:pt x="0" y="59"/>
                  </a:lnTo>
                  <a:lnTo>
                    <a:pt x="3" y="44"/>
                  </a:lnTo>
                  <a:lnTo>
                    <a:pt x="7" y="29"/>
                  </a:lnTo>
                  <a:lnTo>
                    <a:pt x="18" y="14"/>
                  </a:lnTo>
                  <a:lnTo>
                    <a:pt x="33" y="7"/>
                  </a:lnTo>
                  <a:lnTo>
                    <a:pt x="59" y="0"/>
                  </a:lnTo>
                  <a:lnTo>
                    <a:pt x="40" y="14"/>
                  </a:lnTo>
                  <a:lnTo>
                    <a:pt x="29" y="37"/>
                  </a:lnTo>
                  <a:lnTo>
                    <a:pt x="25" y="51"/>
                  </a:lnTo>
                  <a:lnTo>
                    <a:pt x="29" y="70"/>
                  </a:lnTo>
                  <a:lnTo>
                    <a:pt x="48" y="85"/>
                  </a:lnTo>
                  <a:lnTo>
                    <a:pt x="74" y="99"/>
                  </a:lnTo>
                  <a:lnTo>
                    <a:pt x="96" y="107"/>
                  </a:lnTo>
                  <a:lnTo>
                    <a:pt x="155" y="125"/>
                  </a:lnTo>
                  <a:lnTo>
                    <a:pt x="199" y="129"/>
                  </a:lnTo>
                  <a:lnTo>
                    <a:pt x="155" y="148"/>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1" name="図形 140"/>
            <p:cNvSpPr>
              <a:spLocks/>
            </p:cNvSpPr>
            <p:nvPr/>
          </p:nvSpPr>
          <p:spPr bwMode="auto">
            <a:xfrm>
              <a:off x="985862" y="5522758"/>
              <a:ext cx="516696" cy="406791"/>
            </a:xfrm>
            <a:custGeom>
              <a:avLst/>
              <a:gdLst/>
              <a:ahLst/>
              <a:cxnLst>
                <a:cxn ang="0">
                  <a:pos x="174" y="288"/>
                </a:cxn>
                <a:cxn ang="0">
                  <a:pos x="144" y="284"/>
                </a:cxn>
                <a:cxn ang="0">
                  <a:pos x="82" y="266"/>
                </a:cxn>
                <a:cxn ang="0">
                  <a:pos x="45" y="258"/>
                </a:cxn>
                <a:cxn ang="0">
                  <a:pos x="30" y="244"/>
                </a:cxn>
                <a:cxn ang="0">
                  <a:pos x="4" y="229"/>
                </a:cxn>
                <a:cxn ang="0">
                  <a:pos x="0" y="218"/>
                </a:cxn>
                <a:cxn ang="0">
                  <a:pos x="0" y="210"/>
                </a:cxn>
                <a:cxn ang="0">
                  <a:pos x="4" y="199"/>
                </a:cxn>
                <a:cxn ang="0">
                  <a:pos x="15" y="181"/>
                </a:cxn>
                <a:cxn ang="0">
                  <a:pos x="26" y="166"/>
                </a:cxn>
                <a:cxn ang="0">
                  <a:pos x="45" y="155"/>
                </a:cxn>
                <a:cxn ang="0">
                  <a:pos x="56" y="144"/>
                </a:cxn>
                <a:cxn ang="0">
                  <a:pos x="85" y="133"/>
                </a:cxn>
                <a:cxn ang="0">
                  <a:pos x="152" y="125"/>
                </a:cxn>
                <a:cxn ang="0">
                  <a:pos x="252" y="100"/>
                </a:cxn>
                <a:cxn ang="0">
                  <a:pos x="270" y="85"/>
                </a:cxn>
                <a:cxn ang="0">
                  <a:pos x="285" y="74"/>
                </a:cxn>
                <a:cxn ang="0">
                  <a:pos x="296" y="59"/>
                </a:cxn>
                <a:cxn ang="0">
                  <a:pos x="292" y="44"/>
                </a:cxn>
                <a:cxn ang="0">
                  <a:pos x="277" y="33"/>
                </a:cxn>
                <a:cxn ang="0">
                  <a:pos x="252" y="26"/>
                </a:cxn>
                <a:cxn ang="0">
                  <a:pos x="222" y="7"/>
                </a:cxn>
                <a:cxn ang="0">
                  <a:pos x="185" y="0"/>
                </a:cxn>
                <a:cxn ang="0">
                  <a:pos x="244" y="0"/>
                </a:cxn>
                <a:cxn ang="0">
                  <a:pos x="244" y="3"/>
                </a:cxn>
                <a:cxn ang="0">
                  <a:pos x="281" y="7"/>
                </a:cxn>
                <a:cxn ang="0">
                  <a:pos x="311" y="26"/>
                </a:cxn>
                <a:cxn ang="0">
                  <a:pos x="325" y="29"/>
                </a:cxn>
                <a:cxn ang="0">
                  <a:pos x="333" y="40"/>
                </a:cxn>
                <a:cxn ang="0">
                  <a:pos x="337" y="55"/>
                </a:cxn>
                <a:cxn ang="0">
                  <a:pos x="337" y="63"/>
                </a:cxn>
                <a:cxn ang="0">
                  <a:pos x="333" y="74"/>
                </a:cxn>
                <a:cxn ang="0">
                  <a:pos x="311" y="88"/>
                </a:cxn>
                <a:cxn ang="0">
                  <a:pos x="270" y="111"/>
                </a:cxn>
                <a:cxn ang="0">
                  <a:pos x="240" y="118"/>
                </a:cxn>
                <a:cxn ang="0">
                  <a:pos x="200" y="125"/>
                </a:cxn>
                <a:cxn ang="0">
                  <a:pos x="159" y="129"/>
                </a:cxn>
                <a:cxn ang="0">
                  <a:pos x="152" y="129"/>
                </a:cxn>
                <a:cxn ang="0">
                  <a:pos x="115" y="133"/>
                </a:cxn>
                <a:cxn ang="0">
                  <a:pos x="85" y="140"/>
                </a:cxn>
                <a:cxn ang="0">
                  <a:pos x="67" y="155"/>
                </a:cxn>
                <a:cxn ang="0">
                  <a:pos x="45" y="166"/>
                </a:cxn>
                <a:cxn ang="0">
                  <a:pos x="41" y="185"/>
                </a:cxn>
                <a:cxn ang="0">
                  <a:pos x="33" y="196"/>
                </a:cxn>
                <a:cxn ang="0">
                  <a:pos x="33" y="214"/>
                </a:cxn>
                <a:cxn ang="0">
                  <a:pos x="45" y="236"/>
                </a:cxn>
                <a:cxn ang="0">
                  <a:pos x="67" y="251"/>
                </a:cxn>
                <a:cxn ang="0">
                  <a:pos x="89" y="258"/>
                </a:cxn>
                <a:cxn ang="0">
                  <a:pos x="152" y="273"/>
                </a:cxn>
                <a:cxn ang="0">
                  <a:pos x="192" y="284"/>
                </a:cxn>
                <a:cxn ang="0">
                  <a:pos x="174" y="288"/>
                </a:cxn>
              </a:cxnLst>
              <a:rect l="0" t="0" r="0" b="0"/>
              <a:pathLst>
                <a:path w="337" h="288">
                  <a:moveTo>
                    <a:pt x="174" y="288"/>
                  </a:moveTo>
                  <a:lnTo>
                    <a:pt x="144" y="284"/>
                  </a:lnTo>
                  <a:lnTo>
                    <a:pt x="82" y="266"/>
                  </a:lnTo>
                  <a:lnTo>
                    <a:pt x="45" y="258"/>
                  </a:lnTo>
                  <a:lnTo>
                    <a:pt x="30" y="244"/>
                  </a:lnTo>
                  <a:lnTo>
                    <a:pt x="4" y="229"/>
                  </a:lnTo>
                  <a:lnTo>
                    <a:pt x="0" y="218"/>
                  </a:lnTo>
                  <a:lnTo>
                    <a:pt x="0" y="210"/>
                  </a:lnTo>
                  <a:lnTo>
                    <a:pt x="4" y="199"/>
                  </a:lnTo>
                  <a:lnTo>
                    <a:pt x="15" y="181"/>
                  </a:lnTo>
                  <a:lnTo>
                    <a:pt x="26" y="166"/>
                  </a:lnTo>
                  <a:lnTo>
                    <a:pt x="45" y="155"/>
                  </a:lnTo>
                  <a:lnTo>
                    <a:pt x="56" y="144"/>
                  </a:lnTo>
                  <a:lnTo>
                    <a:pt x="85" y="133"/>
                  </a:lnTo>
                  <a:lnTo>
                    <a:pt x="152" y="125"/>
                  </a:lnTo>
                  <a:lnTo>
                    <a:pt x="252" y="100"/>
                  </a:lnTo>
                  <a:lnTo>
                    <a:pt x="270" y="85"/>
                  </a:lnTo>
                  <a:lnTo>
                    <a:pt x="285" y="74"/>
                  </a:lnTo>
                  <a:lnTo>
                    <a:pt x="296" y="59"/>
                  </a:lnTo>
                  <a:lnTo>
                    <a:pt x="292" y="44"/>
                  </a:lnTo>
                  <a:lnTo>
                    <a:pt x="277" y="33"/>
                  </a:lnTo>
                  <a:lnTo>
                    <a:pt x="252" y="26"/>
                  </a:lnTo>
                  <a:lnTo>
                    <a:pt x="222" y="7"/>
                  </a:lnTo>
                  <a:lnTo>
                    <a:pt x="185" y="0"/>
                  </a:lnTo>
                  <a:lnTo>
                    <a:pt x="244" y="0"/>
                  </a:lnTo>
                  <a:lnTo>
                    <a:pt x="244" y="3"/>
                  </a:lnTo>
                  <a:lnTo>
                    <a:pt x="281" y="7"/>
                  </a:lnTo>
                  <a:lnTo>
                    <a:pt x="311" y="26"/>
                  </a:lnTo>
                  <a:lnTo>
                    <a:pt x="325" y="29"/>
                  </a:lnTo>
                  <a:lnTo>
                    <a:pt x="333" y="40"/>
                  </a:lnTo>
                  <a:lnTo>
                    <a:pt x="337" y="55"/>
                  </a:lnTo>
                  <a:lnTo>
                    <a:pt x="337" y="63"/>
                  </a:lnTo>
                  <a:lnTo>
                    <a:pt x="333" y="74"/>
                  </a:lnTo>
                  <a:lnTo>
                    <a:pt x="311" y="88"/>
                  </a:lnTo>
                  <a:lnTo>
                    <a:pt x="270" y="111"/>
                  </a:lnTo>
                  <a:lnTo>
                    <a:pt x="240" y="118"/>
                  </a:lnTo>
                  <a:lnTo>
                    <a:pt x="200" y="125"/>
                  </a:lnTo>
                  <a:lnTo>
                    <a:pt x="159" y="129"/>
                  </a:lnTo>
                  <a:lnTo>
                    <a:pt x="152" y="129"/>
                  </a:lnTo>
                  <a:lnTo>
                    <a:pt x="115" y="133"/>
                  </a:lnTo>
                  <a:lnTo>
                    <a:pt x="85" y="140"/>
                  </a:lnTo>
                  <a:lnTo>
                    <a:pt x="67" y="155"/>
                  </a:lnTo>
                  <a:lnTo>
                    <a:pt x="45" y="166"/>
                  </a:lnTo>
                  <a:lnTo>
                    <a:pt x="41" y="185"/>
                  </a:lnTo>
                  <a:lnTo>
                    <a:pt x="33" y="196"/>
                  </a:lnTo>
                  <a:lnTo>
                    <a:pt x="33" y="214"/>
                  </a:lnTo>
                  <a:lnTo>
                    <a:pt x="45" y="236"/>
                  </a:lnTo>
                  <a:lnTo>
                    <a:pt x="67" y="251"/>
                  </a:lnTo>
                  <a:lnTo>
                    <a:pt x="89" y="258"/>
                  </a:lnTo>
                  <a:lnTo>
                    <a:pt x="152" y="273"/>
                  </a:lnTo>
                  <a:lnTo>
                    <a:pt x="192" y="284"/>
                  </a:lnTo>
                  <a:lnTo>
                    <a:pt x="174" y="288"/>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2" name="図形 141"/>
            <p:cNvSpPr>
              <a:spLocks/>
            </p:cNvSpPr>
            <p:nvPr/>
          </p:nvSpPr>
          <p:spPr bwMode="auto">
            <a:xfrm>
              <a:off x="1036458" y="5710617"/>
              <a:ext cx="312777" cy="213283"/>
            </a:xfrm>
            <a:custGeom>
              <a:avLst/>
              <a:gdLst/>
              <a:ahLst/>
              <a:cxnLst>
                <a:cxn ang="0">
                  <a:pos x="178" y="148"/>
                </a:cxn>
                <a:cxn ang="0">
                  <a:pos x="167" y="151"/>
                </a:cxn>
                <a:cxn ang="0">
                  <a:pos x="137" y="140"/>
                </a:cxn>
                <a:cxn ang="0">
                  <a:pos x="78" y="125"/>
                </a:cxn>
                <a:cxn ang="0">
                  <a:pos x="49" y="118"/>
                </a:cxn>
                <a:cxn ang="0">
                  <a:pos x="15" y="103"/>
                </a:cxn>
                <a:cxn ang="0">
                  <a:pos x="12" y="85"/>
                </a:cxn>
                <a:cxn ang="0">
                  <a:pos x="0" y="66"/>
                </a:cxn>
                <a:cxn ang="0">
                  <a:pos x="0" y="63"/>
                </a:cxn>
                <a:cxn ang="0">
                  <a:pos x="8" y="55"/>
                </a:cxn>
                <a:cxn ang="0">
                  <a:pos x="15" y="33"/>
                </a:cxn>
                <a:cxn ang="0">
                  <a:pos x="34" y="22"/>
                </a:cxn>
                <a:cxn ang="0">
                  <a:pos x="52" y="11"/>
                </a:cxn>
                <a:cxn ang="0">
                  <a:pos x="82" y="7"/>
                </a:cxn>
                <a:cxn ang="0">
                  <a:pos x="119" y="0"/>
                </a:cxn>
                <a:cxn ang="0">
                  <a:pos x="71" y="15"/>
                </a:cxn>
                <a:cxn ang="0">
                  <a:pos x="56" y="26"/>
                </a:cxn>
                <a:cxn ang="0">
                  <a:pos x="41" y="40"/>
                </a:cxn>
                <a:cxn ang="0">
                  <a:pos x="37" y="63"/>
                </a:cxn>
                <a:cxn ang="0">
                  <a:pos x="41" y="81"/>
                </a:cxn>
                <a:cxn ang="0">
                  <a:pos x="49" y="85"/>
                </a:cxn>
                <a:cxn ang="0">
                  <a:pos x="71" y="107"/>
                </a:cxn>
                <a:cxn ang="0">
                  <a:pos x="122" y="125"/>
                </a:cxn>
                <a:cxn ang="0">
                  <a:pos x="204" y="148"/>
                </a:cxn>
                <a:cxn ang="0">
                  <a:pos x="178" y="148"/>
                </a:cxn>
              </a:cxnLst>
              <a:rect l="0" t="0" r="0" b="0"/>
              <a:pathLst>
                <a:path w="204" h="151">
                  <a:moveTo>
                    <a:pt x="178" y="148"/>
                  </a:moveTo>
                  <a:lnTo>
                    <a:pt x="167" y="151"/>
                  </a:lnTo>
                  <a:lnTo>
                    <a:pt x="137" y="140"/>
                  </a:lnTo>
                  <a:lnTo>
                    <a:pt x="78" y="125"/>
                  </a:lnTo>
                  <a:lnTo>
                    <a:pt x="49" y="118"/>
                  </a:lnTo>
                  <a:lnTo>
                    <a:pt x="15" y="103"/>
                  </a:lnTo>
                  <a:lnTo>
                    <a:pt x="12" y="85"/>
                  </a:lnTo>
                  <a:lnTo>
                    <a:pt x="0" y="66"/>
                  </a:lnTo>
                  <a:lnTo>
                    <a:pt x="0" y="63"/>
                  </a:lnTo>
                  <a:lnTo>
                    <a:pt x="8" y="55"/>
                  </a:lnTo>
                  <a:lnTo>
                    <a:pt x="15" y="33"/>
                  </a:lnTo>
                  <a:lnTo>
                    <a:pt x="34" y="22"/>
                  </a:lnTo>
                  <a:lnTo>
                    <a:pt x="52" y="11"/>
                  </a:lnTo>
                  <a:lnTo>
                    <a:pt x="82" y="7"/>
                  </a:lnTo>
                  <a:lnTo>
                    <a:pt x="119" y="0"/>
                  </a:lnTo>
                  <a:lnTo>
                    <a:pt x="71" y="15"/>
                  </a:lnTo>
                  <a:lnTo>
                    <a:pt x="56" y="26"/>
                  </a:lnTo>
                  <a:lnTo>
                    <a:pt x="41" y="40"/>
                  </a:lnTo>
                  <a:lnTo>
                    <a:pt x="37" y="63"/>
                  </a:lnTo>
                  <a:lnTo>
                    <a:pt x="41" y="81"/>
                  </a:lnTo>
                  <a:lnTo>
                    <a:pt x="49" y="85"/>
                  </a:lnTo>
                  <a:lnTo>
                    <a:pt x="71" y="107"/>
                  </a:lnTo>
                  <a:lnTo>
                    <a:pt x="122" y="125"/>
                  </a:lnTo>
                  <a:lnTo>
                    <a:pt x="204" y="148"/>
                  </a:lnTo>
                  <a:lnTo>
                    <a:pt x="178" y="148"/>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3" name="図形 142"/>
            <p:cNvSpPr>
              <a:spLocks/>
            </p:cNvSpPr>
            <p:nvPr/>
          </p:nvSpPr>
          <p:spPr bwMode="auto">
            <a:xfrm>
              <a:off x="1099320" y="5526996"/>
              <a:ext cx="453834" cy="381367"/>
            </a:xfrm>
            <a:custGeom>
              <a:avLst/>
              <a:gdLst/>
              <a:ahLst/>
              <a:cxnLst>
                <a:cxn ang="0">
                  <a:pos x="170" y="270"/>
                </a:cxn>
                <a:cxn ang="0">
                  <a:pos x="85" y="255"/>
                </a:cxn>
                <a:cxn ang="0">
                  <a:pos x="37" y="233"/>
                </a:cxn>
                <a:cxn ang="0">
                  <a:pos x="11" y="215"/>
                </a:cxn>
                <a:cxn ang="0">
                  <a:pos x="0" y="207"/>
                </a:cxn>
                <a:cxn ang="0">
                  <a:pos x="0" y="193"/>
                </a:cxn>
                <a:cxn ang="0">
                  <a:pos x="8" y="178"/>
                </a:cxn>
                <a:cxn ang="0">
                  <a:pos x="15" y="163"/>
                </a:cxn>
                <a:cxn ang="0">
                  <a:pos x="37" y="152"/>
                </a:cxn>
                <a:cxn ang="0">
                  <a:pos x="78" y="137"/>
                </a:cxn>
                <a:cxn ang="0">
                  <a:pos x="126" y="122"/>
                </a:cxn>
                <a:cxn ang="0">
                  <a:pos x="166" y="115"/>
                </a:cxn>
                <a:cxn ang="0">
                  <a:pos x="196" y="111"/>
                </a:cxn>
                <a:cxn ang="0">
                  <a:pos x="237" y="93"/>
                </a:cxn>
                <a:cxn ang="0">
                  <a:pos x="259" y="71"/>
                </a:cxn>
                <a:cxn ang="0">
                  <a:pos x="266" y="60"/>
                </a:cxn>
                <a:cxn ang="0">
                  <a:pos x="266" y="45"/>
                </a:cxn>
                <a:cxn ang="0">
                  <a:pos x="263" y="37"/>
                </a:cxn>
                <a:cxn ang="0">
                  <a:pos x="251" y="23"/>
                </a:cxn>
                <a:cxn ang="0">
                  <a:pos x="233" y="11"/>
                </a:cxn>
                <a:cxn ang="0">
                  <a:pos x="196" y="0"/>
                </a:cxn>
                <a:cxn ang="0">
                  <a:pos x="233" y="4"/>
                </a:cxn>
                <a:cxn ang="0">
                  <a:pos x="263" y="15"/>
                </a:cxn>
                <a:cxn ang="0">
                  <a:pos x="281" y="26"/>
                </a:cxn>
                <a:cxn ang="0">
                  <a:pos x="292" y="37"/>
                </a:cxn>
                <a:cxn ang="0">
                  <a:pos x="296" y="56"/>
                </a:cxn>
                <a:cxn ang="0">
                  <a:pos x="296" y="67"/>
                </a:cxn>
                <a:cxn ang="0">
                  <a:pos x="292" y="82"/>
                </a:cxn>
                <a:cxn ang="0">
                  <a:pos x="274" y="97"/>
                </a:cxn>
                <a:cxn ang="0">
                  <a:pos x="248" y="108"/>
                </a:cxn>
                <a:cxn ang="0">
                  <a:pos x="222" y="111"/>
                </a:cxn>
                <a:cxn ang="0">
                  <a:pos x="166" y="122"/>
                </a:cxn>
                <a:cxn ang="0">
                  <a:pos x="148" y="126"/>
                </a:cxn>
                <a:cxn ang="0">
                  <a:pos x="111" y="130"/>
                </a:cxn>
                <a:cxn ang="0">
                  <a:pos x="85" y="141"/>
                </a:cxn>
                <a:cxn ang="0">
                  <a:pos x="67" y="152"/>
                </a:cxn>
                <a:cxn ang="0">
                  <a:pos x="56" y="163"/>
                </a:cxn>
                <a:cxn ang="0">
                  <a:pos x="41" y="182"/>
                </a:cxn>
                <a:cxn ang="0">
                  <a:pos x="41" y="185"/>
                </a:cxn>
                <a:cxn ang="0">
                  <a:pos x="44" y="207"/>
                </a:cxn>
                <a:cxn ang="0">
                  <a:pos x="63" y="222"/>
                </a:cxn>
                <a:cxn ang="0">
                  <a:pos x="81" y="237"/>
                </a:cxn>
                <a:cxn ang="0">
                  <a:pos x="111" y="252"/>
                </a:cxn>
                <a:cxn ang="0">
                  <a:pos x="163" y="263"/>
                </a:cxn>
                <a:cxn ang="0">
                  <a:pos x="196" y="270"/>
                </a:cxn>
                <a:cxn ang="0">
                  <a:pos x="170" y="270"/>
                </a:cxn>
              </a:cxnLst>
              <a:rect l="0" t="0" r="0" b="0"/>
              <a:pathLst>
                <a:path w="296" h="270">
                  <a:moveTo>
                    <a:pt x="170" y="270"/>
                  </a:moveTo>
                  <a:lnTo>
                    <a:pt x="85" y="255"/>
                  </a:lnTo>
                  <a:lnTo>
                    <a:pt x="37" y="233"/>
                  </a:lnTo>
                  <a:lnTo>
                    <a:pt x="11" y="215"/>
                  </a:lnTo>
                  <a:lnTo>
                    <a:pt x="0" y="207"/>
                  </a:lnTo>
                  <a:lnTo>
                    <a:pt x="0" y="193"/>
                  </a:lnTo>
                  <a:lnTo>
                    <a:pt x="8" y="178"/>
                  </a:lnTo>
                  <a:lnTo>
                    <a:pt x="15" y="163"/>
                  </a:lnTo>
                  <a:lnTo>
                    <a:pt x="37" y="152"/>
                  </a:lnTo>
                  <a:lnTo>
                    <a:pt x="78" y="137"/>
                  </a:lnTo>
                  <a:lnTo>
                    <a:pt x="126" y="122"/>
                  </a:lnTo>
                  <a:lnTo>
                    <a:pt x="166" y="115"/>
                  </a:lnTo>
                  <a:lnTo>
                    <a:pt x="196" y="111"/>
                  </a:lnTo>
                  <a:lnTo>
                    <a:pt x="237" y="93"/>
                  </a:lnTo>
                  <a:lnTo>
                    <a:pt x="259" y="71"/>
                  </a:lnTo>
                  <a:lnTo>
                    <a:pt x="266" y="60"/>
                  </a:lnTo>
                  <a:lnTo>
                    <a:pt x="266" y="45"/>
                  </a:lnTo>
                  <a:lnTo>
                    <a:pt x="263" y="37"/>
                  </a:lnTo>
                  <a:lnTo>
                    <a:pt x="251" y="23"/>
                  </a:lnTo>
                  <a:lnTo>
                    <a:pt x="233" y="11"/>
                  </a:lnTo>
                  <a:lnTo>
                    <a:pt x="196" y="0"/>
                  </a:lnTo>
                  <a:lnTo>
                    <a:pt x="233" y="4"/>
                  </a:lnTo>
                  <a:lnTo>
                    <a:pt x="263" y="15"/>
                  </a:lnTo>
                  <a:lnTo>
                    <a:pt x="281" y="26"/>
                  </a:lnTo>
                  <a:lnTo>
                    <a:pt x="292" y="37"/>
                  </a:lnTo>
                  <a:lnTo>
                    <a:pt x="296" y="56"/>
                  </a:lnTo>
                  <a:lnTo>
                    <a:pt x="296" y="67"/>
                  </a:lnTo>
                  <a:lnTo>
                    <a:pt x="292" y="82"/>
                  </a:lnTo>
                  <a:lnTo>
                    <a:pt x="274" y="97"/>
                  </a:lnTo>
                  <a:lnTo>
                    <a:pt x="248" y="108"/>
                  </a:lnTo>
                  <a:lnTo>
                    <a:pt x="222" y="111"/>
                  </a:lnTo>
                  <a:lnTo>
                    <a:pt x="166" y="122"/>
                  </a:lnTo>
                  <a:lnTo>
                    <a:pt x="148" y="126"/>
                  </a:lnTo>
                  <a:lnTo>
                    <a:pt x="111" y="130"/>
                  </a:lnTo>
                  <a:lnTo>
                    <a:pt x="85" y="141"/>
                  </a:lnTo>
                  <a:lnTo>
                    <a:pt x="67" y="152"/>
                  </a:lnTo>
                  <a:lnTo>
                    <a:pt x="56" y="163"/>
                  </a:lnTo>
                  <a:lnTo>
                    <a:pt x="41" y="182"/>
                  </a:lnTo>
                  <a:lnTo>
                    <a:pt x="41" y="185"/>
                  </a:lnTo>
                  <a:lnTo>
                    <a:pt x="44" y="207"/>
                  </a:lnTo>
                  <a:lnTo>
                    <a:pt x="63" y="222"/>
                  </a:lnTo>
                  <a:lnTo>
                    <a:pt x="81" y="237"/>
                  </a:lnTo>
                  <a:lnTo>
                    <a:pt x="111" y="252"/>
                  </a:lnTo>
                  <a:lnTo>
                    <a:pt x="163" y="263"/>
                  </a:lnTo>
                  <a:lnTo>
                    <a:pt x="196" y="270"/>
                  </a:lnTo>
                  <a:lnTo>
                    <a:pt x="170" y="27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4" name="図形 143"/>
            <p:cNvSpPr>
              <a:spLocks/>
            </p:cNvSpPr>
            <p:nvPr/>
          </p:nvSpPr>
          <p:spPr bwMode="auto">
            <a:xfrm>
              <a:off x="1166782" y="5507221"/>
              <a:ext cx="487565" cy="401141"/>
            </a:xfrm>
            <a:custGeom>
              <a:avLst/>
              <a:gdLst/>
              <a:ahLst/>
              <a:cxnLst>
                <a:cxn ang="0">
                  <a:pos x="159" y="284"/>
                </a:cxn>
                <a:cxn ang="0">
                  <a:pos x="159" y="281"/>
                </a:cxn>
                <a:cxn ang="0">
                  <a:pos x="134" y="277"/>
                </a:cxn>
                <a:cxn ang="0">
                  <a:pos x="74" y="266"/>
                </a:cxn>
                <a:cxn ang="0">
                  <a:pos x="49" y="251"/>
                </a:cxn>
                <a:cxn ang="0">
                  <a:pos x="23" y="236"/>
                </a:cxn>
                <a:cxn ang="0">
                  <a:pos x="8" y="221"/>
                </a:cxn>
                <a:cxn ang="0">
                  <a:pos x="0" y="199"/>
                </a:cxn>
                <a:cxn ang="0">
                  <a:pos x="0" y="196"/>
                </a:cxn>
                <a:cxn ang="0">
                  <a:pos x="12" y="181"/>
                </a:cxn>
                <a:cxn ang="0">
                  <a:pos x="26" y="170"/>
                </a:cxn>
                <a:cxn ang="0">
                  <a:pos x="49" y="159"/>
                </a:cxn>
                <a:cxn ang="0">
                  <a:pos x="67" y="151"/>
                </a:cxn>
                <a:cxn ang="0">
                  <a:pos x="104" y="144"/>
                </a:cxn>
                <a:cxn ang="0">
                  <a:pos x="126" y="140"/>
                </a:cxn>
                <a:cxn ang="0">
                  <a:pos x="182" y="129"/>
                </a:cxn>
                <a:cxn ang="0">
                  <a:pos x="207" y="122"/>
                </a:cxn>
                <a:cxn ang="0">
                  <a:pos x="233" y="111"/>
                </a:cxn>
                <a:cxn ang="0">
                  <a:pos x="252" y="96"/>
                </a:cxn>
                <a:cxn ang="0">
                  <a:pos x="259" y="81"/>
                </a:cxn>
                <a:cxn ang="0">
                  <a:pos x="259" y="70"/>
                </a:cxn>
                <a:cxn ang="0">
                  <a:pos x="248" y="51"/>
                </a:cxn>
                <a:cxn ang="0">
                  <a:pos x="237" y="40"/>
                </a:cxn>
                <a:cxn ang="0">
                  <a:pos x="219" y="25"/>
                </a:cxn>
                <a:cxn ang="0">
                  <a:pos x="182" y="14"/>
                </a:cxn>
                <a:cxn ang="0">
                  <a:pos x="137" y="11"/>
                </a:cxn>
                <a:cxn ang="0">
                  <a:pos x="56" y="3"/>
                </a:cxn>
                <a:cxn ang="0">
                  <a:pos x="56" y="11"/>
                </a:cxn>
                <a:cxn ang="0">
                  <a:pos x="26" y="0"/>
                </a:cxn>
                <a:cxn ang="0">
                  <a:pos x="122" y="0"/>
                </a:cxn>
                <a:cxn ang="0">
                  <a:pos x="182" y="0"/>
                </a:cxn>
                <a:cxn ang="0">
                  <a:pos x="193" y="0"/>
                </a:cxn>
                <a:cxn ang="0">
                  <a:pos x="259" y="14"/>
                </a:cxn>
                <a:cxn ang="0">
                  <a:pos x="292" y="29"/>
                </a:cxn>
                <a:cxn ang="0">
                  <a:pos x="307" y="40"/>
                </a:cxn>
                <a:cxn ang="0">
                  <a:pos x="315" y="51"/>
                </a:cxn>
                <a:cxn ang="0">
                  <a:pos x="318" y="66"/>
                </a:cxn>
                <a:cxn ang="0">
                  <a:pos x="315" y="81"/>
                </a:cxn>
                <a:cxn ang="0">
                  <a:pos x="307" y="85"/>
                </a:cxn>
                <a:cxn ang="0">
                  <a:pos x="292" y="99"/>
                </a:cxn>
                <a:cxn ang="0">
                  <a:pos x="248" y="122"/>
                </a:cxn>
                <a:cxn ang="0">
                  <a:pos x="159" y="140"/>
                </a:cxn>
                <a:cxn ang="0">
                  <a:pos x="108" y="151"/>
                </a:cxn>
                <a:cxn ang="0">
                  <a:pos x="74" y="170"/>
                </a:cxn>
                <a:cxn ang="0">
                  <a:pos x="63" y="181"/>
                </a:cxn>
                <a:cxn ang="0">
                  <a:pos x="52" y="192"/>
                </a:cxn>
                <a:cxn ang="0">
                  <a:pos x="49" y="210"/>
                </a:cxn>
                <a:cxn ang="0">
                  <a:pos x="52" y="225"/>
                </a:cxn>
                <a:cxn ang="0">
                  <a:pos x="56" y="236"/>
                </a:cxn>
                <a:cxn ang="0">
                  <a:pos x="74" y="251"/>
                </a:cxn>
                <a:cxn ang="0">
                  <a:pos x="119" y="269"/>
                </a:cxn>
                <a:cxn ang="0">
                  <a:pos x="182" y="284"/>
                </a:cxn>
                <a:cxn ang="0">
                  <a:pos x="159" y="284"/>
                </a:cxn>
              </a:cxnLst>
              <a:rect l="0" t="0" r="0" b="0"/>
              <a:pathLst>
                <a:path w="318" h="284">
                  <a:moveTo>
                    <a:pt x="159" y="284"/>
                  </a:moveTo>
                  <a:lnTo>
                    <a:pt x="159" y="281"/>
                  </a:lnTo>
                  <a:lnTo>
                    <a:pt x="134" y="277"/>
                  </a:lnTo>
                  <a:lnTo>
                    <a:pt x="74" y="266"/>
                  </a:lnTo>
                  <a:lnTo>
                    <a:pt x="49" y="251"/>
                  </a:lnTo>
                  <a:lnTo>
                    <a:pt x="23" y="236"/>
                  </a:lnTo>
                  <a:lnTo>
                    <a:pt x="8" y="221"/>
                  </a:lnTo>
                  <a:lnTo>
                    <a:pt x="0" y="199"/>
                  </a:lnTo>
                  <a:lnTo>
                    <a:pt x="0" y="196"/>
                  </a:lnTo>
                  <a:lnTo>
                    <a:pt x="12" y="181"/>
                  </a:lnTo>
                  <a:lnTo>
                    <a:pt x="26" y="170"/>
                  </a:lnTo>
                  <a:lnTo>
                    <a:pt x="49" y="159"/>
                  </a:lnTo>
                  <a:lnTo>
                    <a:pt x="67" y="151"/>
                  </a:lnTo>
                  <a:lnTo>
                    <a:pt x="104" y="144"/>
                  </a:lnTo>
                  <a:lnTo>
                    <a:pt x="126" y="140"/>
                  </a:lnTo>
                  <a:lnTo>
                    <a:pt x="182" y="129"/>
                  </a:lnTo>
                  <a:lnTo>
                    <a:pt x="207" y="122"/>
                  </a:lnTo>
                  <a:lnTo>
                    <a:pt x="233" y="111"/>
                  </a:lnTo>
                  <a:lnTo>
                    <a:pt x="252" y="96"/>
                  </a:lnTo>
                  <a:lnTo>
                    <a:pt x="259" y="81"/>
                  </a:lnTo>
                  <a:lnTo>
                    <a:pt x="259" y="70"/>
                  </a:lnTo>
                  <a:lnTo>
                    <a:pt x="248" y="51"/>
                  </a:lnTo>
                  <a:lnTo>
                    <a:pt x="237" y="40"/>
                  </a:lnTo>
                  <a:lnTo>
                    <a:pt x="219" y="25"/>
                  </a:lnTo>
                  <a:lnTo>
                    <a:pt x="182" y="14"/>
                  </a:lnTo>
                  <a:lnTo>
                    <a:pt x="137" y="11"/>
                  </a:lnTo>
                  <a:lnTo>
                    <a:pt x="56" y="3"/>
                  </a:lnTo>
                  <a:lnTo>
                    <a:pt x="56" y="11"/>
                  </a:lnTo>
                  <a:lnTo>
                    <a:pt x="26" y="0"/>
                  </a:lnTo>
                  <a:lnTo>
                    <a:pt x="122" y="0"/>
                  </a:lnTo>
                  <a:lnTo>
                    <a:pt x="182" y="0"/>
                  </a:lnTo>
                  <a:lnTo>
                    <a:pt x="193" y="0"/>
                  </a:lnTo>
                  <a:lnTo>
                    <a:pt x="259" y="14"/>
                  </a:lnTo>
                  <a:lnTo>
                    <a:pt x="292" y="29"/>
                  </a:lnTo>
                  <a:lnTo>
                    <a:pt x="307" y="40"/>
                  </a:lnTo>
                  <a:lnTo>
                    <a:pt x="315" y="51"/>
                  </a:lnTo>
                  <a:lnTo>
                    <a:pt x="318" y="66"/>
                  </a:lnTo>
                  <a:lnTo>
                    <a:pt x="315" y="81"/>
                  </a:lnTo>
                  <a:lnTo>
                    <a:pt x="307" y="85"/>
                  </a:lnTo>
                  <a:lnTo>
                    <a:pt x="292" y="99"/>
                  </a:lnTo>
                  <a:lnTo>
                    <a:pt x="248" y="122"/>
                  </a:lnTo>
                  <a:lnTo>
                    <a:pt x="159" y="140"/>
                  </a:lnTo>
                  <a:lnTo>
                    <a:pt x="108" y="151"/>
                  </a:lnTo>
                  <a:lnTo>
                    <a:pt x="74" y="170"/>
                  </a:lnTo>
                  <a:lnTo>
                    <a:pt x="63" y="181"/>
                  </a:lnTo>
                  <a:lnTo>
                    <a:pt x="52" y="192"/>
                  </a:lnTo>
                  <a:lnTo>
                    <a:pt x="49" y="210"/>
                  </a:lnTo>
                  <a:lnTo>
                    <a:pt x="52" y="225"/>
                  </a:lnTo>
                  <a:lnTo>
                    <a:pt x="56" y="236"/>
                  </a:lnTo>
                  <a:lnTo>
                    <a:pt x="74" y="251"/>
                  </a:lnTo>
                  <a:lnTo>
                    <a:pt x="119" y="269"/>
                  </a:lnTo>
                  <a:lnTo>
                    <a:pt x="182" y="284"/>
                  </a:lnTo>
                  <a:lnTo>
                    <a:pt x="159" y="284"/>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5" name="図形 144"/>
            <p:cNvSpPr>
              <a:spLocks/>
            </p:cNvSpPr>
            <p:nvPr/>
          </p:nvSpPr>
          <p:spPr bwMode="auto">
            <a:xfrm>
              <a:off x="1246510" y="5511459"/>
              <a:ext cx="533562" cy="396904"/>
            </a:xfrm>
            <a:custGeom>
              <a:avLst/>
              <a:gdLst/>
              <a:ahLst/>
              <a:cxnLst>
                <a:cxn ang="0">
                  <a:pos x="141" y="281"/>
                </a:cxn>
                <a:cxn ang="0">
                  <a:pos x="141" y="278"/>
                </a:cxn>
                <a:cxn ang="0">
                  <a:pos x="107" y="274"/>
                </a:cxn>
                <a:cxn ang="0">
                  <a:pos x="70" y="266"/>
                </a:cxn>
                <a:cxn ang="0">
                  <a:pos x="26" y="248"/>
                </a:cxn>
                <a:cxn ang="0">
                  <a:pos x="11" y="226"/>
                </a:cxn>
                <a:cxn ang="0">
                  <a:pos x="4" y="222"/>
                </a:cxn>
                <a:cxn ang="0">
                  <a:pos x="0" y="207"/>
                </a:cxn>
                <a:cxn ang="0">
                  <a:pos x="0" y="193"/>
                </a:cxn>
                <a:cxn ang="0">
                  <a:pos x="11" y="178"/>
                </a:cxn>
                <a:cxn ang="0">
                  <a:pos x="22" y="167"/>
                </a:cxn>
                <a:cxn ang="0">
                  <a:pos x="59" y="152"/>
                </a:cxn>
                <a:cxn ang="0">
                  <a:pos x="107" y="141"/>
                </a:cxn>
                <a:cxn ang="0">
                  <a:pos x="196" y="122"/>
                </a:cxn>
                <a:cxn ang="0">
                  <a:pos x="248" y="104"/>
                </a:cxn>
                <a:cxn ang="0">
                  <a:pos x="263" y="82"/>
                </a:cxn>
                <a:cxn ang="0">
                  <a:pos x="266" y="78"/>
                </a:cxn>
                <a:cxn ang="0">
                  <a:pos x="270" y="63"/>
                </a:cxn>
                <a:cxn ang="0">
                  <a:pos x="266" y="48"/>
                </a:cxn>
                <a:cxn ang="0">
                  <a:pos x="252" y="34"/>
                </a:cxn>
                <a:cxn ang="0">
                  <a:pos x="226" y="15"/>
                </a:cxn>
                <a:cxn ang="0">
                  <a:pos x="170" y="0"/>
                </a:cxn>
                <a:cxn ang="0">
                  <a:pos x="252" y="11"/>
                </a:cxn>
                <a:cxn ang="0">
                  <a:pos x="307" y="22"/>
                </a:cxn>
                <a:cxn ang="0">
                  <a:pos x="337" y="37"/>
                </a:cxn>
                <a:cxn ang="0">
                  <a:pos x="348" y="48"/>
                </a:cxn>
                <a:cxn ang="0">
                  <a:pos x="348" y="56"/>
                </a:cxn>
                <a:cxn ang="0">
                  <a:pos x="348" y="63"/>
                </a:cxn>
                <a:cxn ang="0">
                  <a:pos x="333" y="82"/>
                </a:cxn>
                <a:cxn ang="0">
                  <a:pos x="311" y="96"/>
                </a:cxn>
                <a:cxn ang="0">
                  <a:pos x="281" y="108"/>
                </a:cxn>
                <a:cxn ang="0">
                  <a:pos x="252" y="119"/>
                </a:cxn>
                <a:cxn ang="0">
                  <a:pos x="196" y="133"/>
                </a:cxn>
                <a:cxn ang="0">
                  <a:pos x="170" y="133"/>
                </a:cxn>
                <a:cxn ang="0">
                  <a:pos x="96" y="152"/>
                </a:cxn>
                <a:cxn ang="0">
                  <a:pos x="56" y="174"/>
                </a:cxn>
                <a:cxn ang="0">
                  <a:pos x="41" y="189"/>
                </a:cxn>
                <a:cxn ang="0">
                  <a:pos x="37" y="193"/>
                </a:cxn>
                <a:cxn ang="0">
                  <a:pos x="37" y="211"/>
                </a:cxn>
                <a:cxn ang="0">
                  <a:pos x="52" y="226"/>
                </a:cxn>
                <a:cxn ang="0">
                  <a:pos x="67" y="244"/>
                </a:cxn>
                <a:cxn ang="0">
                  <a:pos x="85" y="259"/>
                </a:cxn>
                <a:cxn ang="0">
                  <a:pos x="137" y="274"/>
                </a:cxn>
                <a:cxn ang="0">
                  <a:pos x="181" y="281"/>
                </a:cxn>
                <a:cxn ang="0">
                  <a:pos x="141" y="281"/>
                </a:cxn>
              </a:cxnLst>
              <a:rect l="0" t="0" r="0" b="0"/>
              <a:pathLst>
                <a:path w="348" h="281">
                  <a:moveTo>
                    <a:pt x="141" y="281"/>
                  </a:moveTo>
                  <a:lnTo>
                    <a:pt x="141" y="278"/>
                  </a:lnTo>
                  <a:lnTo>
                    <a:pt x="107" y="274"/>
                  </a:lnTo>
                  <a:lnTo>
                    <a:pt x="70" y="266"/>
                  </a:lnTo>
                  <a:lnTo>
                    <a:pt x="26" y="248"/>
                  </a:lnTo>
                  <a:lnTo>
                    <a:pt x="11" y="226"/>
                  </a:lnTo>
                  <a:lnTo>
                    <a:pt x="4" y="222"/>
                  </a:lnTo>
                  <a:lnTo>
                    <a:pt x="0" y="207"/>
                  </a:lnTo>
                  <a:lnTo>
                    <a:pt x="0" y="193"/>
                  </a:lnTo>
                  <a:lnTo>
                    <a:pt x="11" y="178"/>
                  </a:lnTo>
                  <a:lnTo>
                    <a:pt x="22" y="167"/>
                  </a:lnTo>
                  <a:lnTo>
                    <a:pt x="59" y="152"/>
                  </a:lnTo>
                  <a:lnTo>
                    <a:pt x="107" y="141"/>
                  </a:lnTo>
                  <a:lnTo>
                    <a:pt x="196" y="122"/>
                  </a:lnTo>
                  <a:lnTo>
                    <a:pt x="248" y="104"/>
                  </a:lnTo>
                  <a:lnTo>
                    <a:pt x="263" y="82"/>
                  </a:lnTo>
                  <a:lnTo>
                    <a:pt x="266" y="78"/>
                  </a:lnTo>
                  <a:lnTo>
                    <a:pt x="270" y="63"/>
                  </a:lnTo>
                  <a:lnTo>
                    <a:pt x="266" y="48"/>
                  </a:lnTo>
                  <a:lnTo>
                    <a:pt x="252" y="34"/>
                  </a:lnTo>
                  <a:lnTo>
                    <a:pt x="226" y="15"/>
                  </a:lnTo>
                  <a:lnTo>
                    <a:pt x="170" y="0"/>
                  </a:lnTo>
                  <a:lnTo>
                    <a:pt x="252" y="11"/>
                  </a:lnTo>
                  <a:lnTo>
                    <a:pt x="307" y="22"/>
                  </a:lnTo>
                  <a:lnTo>
                    <a:pt x="337" y="37"/>
                  </a:lnTo>
                  <a:lnTo>
                    <a:pt x="348" y="48"/>
                  </a:lnTo>
                  <a:lnTo>
                    <a:pt x="348" y="56"/>
                  </a:lnTo>
                  <a:lnTo>
                    <a:pt x="348" y="63"/>
                  </a:lnTo>
                  <a:lnTo>
                    <a:pt x="333" y="82"/>
                  </a:lnTo>
                  <a:lnTo>
                    <a:pt x="311" y="96"/>
                  </a:lnTo>
                  <a:lnTo>
                    <a:pt x="281" y="108"/>
                  </a:lnTo>
                  <a:lnTo>
                    <a:pt x="252" y="119"/>
                  </a:lnTo>
                  <a:lnTo>
                    <a:pt x="196" y="133"/>
                  </a:lnTo>
                  <a:lnTo>
                    <a:pt x="170" y="133"/>
                  </a:lnTo>
                  <a:lnTo>
                    <a:pt x="96" y="152"/>
                  </a:lnTo>
                  <a:lnTo>
                    <a:pt x="56" y="174"/>
                  </a:lnTo>
                  <a:lnTo>
                    <a:pt x="41" y="189"/>
                  </a:lnTo>
                  <a:lnTo>
                    <a:pt x="37" y="193"/>
                  </a:lnTo>
                  <a:lnTo>
                    <a:pt x="37" y="211"/>
                  </a:lnTo>
                  <a:lnTo>
                    <a:pt x="52" y="226"/>
                  </a:lnTo>
                  <a:lnTo>
                    <a:pt x="67" y="244"/>
                  </a:lnTo>
                  <a:lnTo>
                    <a:pt x="85" y="259"/>
                  </a:lnTo>
                  <a:lnTo>
                    <a:pt x="137" y="274"/>
                  </a:lnTo>
                  <a:lnTo>
                    <a:pt x="181" y="281"/>
                  </a:lnTo>
                  <a:lnTo>
                    <a:pt x="141" y="281"/>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6" name="図形 145"/>
            <p:cNvSpPr>
              <a:spLocks/>
            </p:cNvSpPr>
            <p:nvPr/>
          </p:nvSpPr>
          <p:spPr bwMode="auto">
            <a:xfrm>
              <a:off x="1547022" y="5919663"/>
              <a:ext cx="6133" cy="1412"/>
            </a:xfrm>
            <a:custGeom>
              <a:avLst/>
              <a:gdLst/>
              <a:ahLst/>
              <a:cxnLst>
                <a:cxn ang="0">
                  <a:pos x="0" y="0"/>
                </a:cxn>
                <a:cxn ang="0">
                  <a:pos x="4" y="0"/>
                </a:cxn>
                <a:cxn ang="0">
                  <a:pos x="0" y="0"/>
                </a:cxn>
              </a:cxnLst>
              <a:rect l="0" t="0" r="0" b="0"/>
              <a:pathLst>
                <a:path w="4">
                  <a:moveTo>
                    <a:pt x="0" y="0"/>
                  </a:moveTo>
                  <a:lnTo>
                    <a:pt x="4" y="0"/>
                  </a:lnTo>
                  <a:lnTo>
                    <a:pt x="0"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7" name="図形 146"/>
            <p:cNvSpPr>
              <a:spLocks/>
            </p:cNvSpPr>
            <p:nvPr/>
          </p:nvSpPr>
          <p:spPr bwMode="auto">
            <a:xfrm>
              <a:off x="1309372" y="5501571"/>
              <a:ext cx="640887" cy="418091"/>
            </a:xfrm>
            <a:custGeom>
              <a:avLst/>
              <a:gdLst/>
              <a:ahLst/>
              <a:cxnLst>
                <a:cxn ang="0">
                  <a:pos x="214" y="296"/>
                </a:cxn>
                <a:cxn ang="0">
                  <a:pos x="170" y="288"/>
                </a:cxn>
                <a:cxn ang="0">
                  <a:pos x="140" y="285"/>
                </a:cxn>
                <a:cxn ang="0">
                  <a:pos x="81" y="273"/>
                </a:cxn>
                <a:cxn ang="0">
                  <a:pos x="52" y="259"/>
                </a:cxn>
                <a:cxn ang="0">
                  <a:pos x="18" y="244"/>
                </a:cxn>
                <a:cxn ang="0">
                  <a:pos x="4" y="225"/>
                </a:cxn>
                <a:cxn ang="0">
                  <a:pos x="0" y="214"/>
                </a:cxn>
                <a:cxn ang="0">
                  <a:pos x="0" y="200"/>
                </a:cxn>
                <a:cxn ang="0">
                  <a:pos x="0" y="196"/>
                </a:cxn>
                <a:cxn ang="0">
                  <a:pos x="18" y="181"/>
                </a:cxn>
                <a:cxn ang="0">
                  <a:pos x="59" y="163"/>
                </a:cxn>
                <a:cxn ang="0">
                  <a:pos x="129" y="144"/>
                </a:cxn>
                <a:cxn ang="0">
                  <a:pos x="159" y="140"/>
                </a:cxn>
                <a:cxn ang="0">
                  <a:pos x="214" y="129"/>
                </a:cxn>
                <a:cxn ang="0">
                  <a:pos x="248" y="118"/>
                </a:cxn>
                <a:cxn ang="0">
                  <a:pos x="277" y="103"/>
                </a:cxn>
                <a:cxn ang="0">
                  <a:pos x="296" y="89"/>
                </a:cxn>
                <a:cxn ang="0">
                  <a:pos x="310" y="70"/>
                </a:cxn>
                <a:cxn ang="0">
                  <a:pos x="310" y="63"/>
                </a:cxn>
                <a:cxn ang="0">
                  <a:pos x="307" y="55"/>
                </a:cxn>
                <a:cxn ang="0">
                  <a:pos x="296" y="41"/>
                </a:cxn>
                <a:cxn ang="0">
                  <a:pos x="266" y="22"/>
                </a:cxn>
                <a:cxn ang="0">
                  <a:pos x="214" y="15"/>
                </a:cxn>
                <a:cxn ang="0">
                  <a:pos x="137" y="4"/>
                </a:cxn>
                <a:cxn ang="0">
                  <a:pos x="266" y="4"/>
                </a:cxn>
                <a:cxn ang="0">
                  <a:pos x="266" y="0"/>
                </a:cxn>
                <a:cxn ang="0">
                  <a:pos x="307" y="4"/>
                </a:cxn>
                <a:cxn ang="0">
                  <a:pos x="355" y="15"/>
                </a:cxn>
                <a:cxn ang="0">
                  <a:pos x="392" y="29"/>
                </a:cxn>
                <a:cxn ang="0">
                  <a:pos x="406" y="44"/>
                </a:cxn>
                <a:cxn ang="0">
                  <a:pos x="418" y="55"/>
                </a:cxn>
                <a:cxn ang="0">
                  <a:pos x="418" y="70"/>
                </a:cxn>
                <a:cxn ang="0">
                  <a:pos x="406" y="85"/>
                </a:cxn>
                <a:cxn ang="0">
                  <a:pos x="395" y="100"/>
                </a:cxn>
                <a:cxn ang="0">
                  <a:pos x="377" y="111"/>
                </a:cxn>
                <a:cxn ang="0">
                  <a:pos x="347" y="115"/>
                </a:cxn>
                <a:cxn ang="0">
                  <a:pos x="266" y="133"/>
                </a:cxn>
                <a:cxn ang="0">
                  <a:pos x="155" y="148"/>
                </a:cxn>
                <a:cxn ang="0">
                  <a:pos x="114" y="159"/>
                </a:cxn>
                <a:cxn ang="0">
                  <a:pos x="81" y="170"/>
                </a:cxn>
                <a:cxn ang="0">
                  <a:pos x="59" y="185"/>
                </a:cxn>
                <a:cxn ang="0">
                  <a:pos x="52" y="196"/>
                </a:cxn>
                <a:cxn ang="0">
                  <a:pos x="44" y="203"/>
                </a:cxn>
                <a:cxn ang="0">
                  <a:pos x="44" y="211"/>
                </a:cxn>
                <a:cxn ang="0">
                  <a:pos x="55" y="233"/>
                </a:cxn>
                <a:cxn ang="0">
                  <a:pos x="74" y="251"/>
                </a:cxn>
                <a:cxn ang="0">
                  <a:pos x="100" y="266"/>
                </a:cxn>
                <a:cxn ang="0">
                  <a:pos x="129" y="273"/>
                </a:cxn>
                <a:cxn ang="0">
                  <a:pos x="192" y="285"/>
                </a:cxn>
                <a:cxn ang="0">
                  <a:pos x="236" y="288"/>
                </a:cxn>
                <a:cxn ang="0">
                  <a:pos x="214" y="296"/>
                </a:cxn>
              </a:cxnLst>
              <a:rect l="0" t="0" r="0" b="0"/>
              <a:pathLst>
                <a:path w="418" h="296">
                  <a:moveTo>
                    <a:pt x="214" y="296"/>
                  </a:moveTo>
                  <a:lnTo>
                    <a:pt x="170" y="288"/>
                  </a:lnTo>
                  <a:lnTo>
                    <a:pt x="140" y="285"/>
                  </a:lnTo>
                  <a:lnTo>
                    <a:pt x="81" y="273"/>
                  </a:lnTo>
                  <a:lnTo>
                    <a:pt x="52" y="259"/>
                  </a:lnTo>
                  <a:lnTo>
                    <a:pt x="18" y="244"/>
                  </a:lnTo>
                  <a:lnTo>
                    <a:pt x="4" y="225"/>
                  </a:lnTo>
                  <a:lnTo>
                    <a:pt x="0" y="214"/>
                  </a:lnTo>
                  <a:lnTo>
                    <a:pt x="0" y="200"/>
                  </a:lnTo>
                  <a:lnTo>
                    <a:pt x="0" y="196"/>
                  </a:lnTo>
                  <a:lnTo>
                    <a:pt x="18" y="181"/>
                  </a:lnTo>
                  <a:lnTo>
                    <a:pt x="59" y="163"/>
                  </a:lnTo>
                  <a:lnTo>
                    <a:pt x="129" y="144"/>
                  </a:lnTo>
                  <a:lnTo>
                    <a:pt x="159" y="140"/>
                  </a:lnTo>
                  <a:lnTo>
                    <a:pt x="214" y="129"/>
                  </a:lnTo>
                  <a:lnTo>
                    <a:pt x="248" y="118"/>
                  </a:lnTo>
                  <a:lnTo>
                    <a:pt x="277" y="103"/>
                  </a:lnTo>
                  <a:lnTo>
                    <a:pt x="296" y="89"/>
                  </a:lnTo>
                  <a:lnTo>
                    <a:pt x="310" y="70"/>
                  </a:lnTo>
                  <a:lnTo>
                    <a:pt x="310" y="63"/>
                  </a:lnTo>
                  <a:lnTo>
                    <a:pt x="307" y="55"/>
                  </a:lnTo>
                  <a:lnTo>
                    <a:pt x="296" y="41"/>
                  </a:lnTo>
                  <a:lnTo>
                    <a:pt x="266" y="22"/>
                  </a:lnTo>
                  <a:lnTo>
                    <a:pt x="214" y="15"/>
                  </a:lnTo>
                  <a:lnTo>
                    <a:pt x="137" y="4"/>
                  </a:lnTo>
                  <a:lnTo>
                    <a:pt x="266" y="4"/>
                  </a:lnTo>
                  <a:lnTo>
                    <a:pt x="266" y="0"/>
                  </a:lnTo>
                  <a:lnTo>
                    <a:pt x="307" y="4"/>
                  </a:lnTo>
                  <a:lnTo>
                    <a:pt x="355" y="15"/>
                  </a:lnTo>
                  <a:lnTo>
                    <a:pt x="392" y="29"/>
                  </a:lnTo>
                  <a:lnTo>
                    <a:pt x="406" y="44"/>
                  </a:lnTo>
                  <a:lnTo>
                    <a:pt x="418" y="55"/>
                  </a:lnTo>
                  <a:lnTo>
                    <a:pt x="418" y="70"/>
                  </a:lnTo>
                  <a:lnTo>
                    <a:pt x="406" y="85"/>
                  </a:lnTo>
                  <a:lnTo>
                    <a:pt x="395" y="100"/>
                  </a:lnTo>
                  <a:lnTo>
                    <a:pt x="377" y="111"/>
                  </a:lnTo>
                  <a:lnTo>
                    <a:pt x="347" y="115"/>
                  </a:lnTo>
                  <a:lnTo>
                    <a:pt x="266" y="133"/>
                  </a:lnTo>
                  <a:lnTo>
                    <a:pt x="155" y="148"/>
                  </a:lnTo>
                  <a:lnTo>
                    <a:pt x="114" y="159"/>
                  </a:lnTo>
                  <a:lnTo>
                    <a:pt x="81" y="170"/>
                  </a:lnTo>
                  <a:lnTo>
                    <a:pt x="59" y="185"/>
                  </a:lnTo>
                  <a:lnTo>
                    <a:pt x="52" y="196"/>
                  </a:lnTo>
                  <a:lnTo>
                    <a:pt x="44" y="203"/>
                  </a:lnTo>
                  <a:lnTo>
                    <a:pt x="44" y="211"/>
                  </a:lnTo>
                  <a:lnTo>
                    <a:pt x="55" y="233"/>
                  </a:lnTo>
                  <a:lnTo>
                    <a:pt x="74" y="251"/>
                  </a:lnTo>
                  <a:lnTo>
                    <a:pt x="100" y="266"/>
                  </a:lnTo>
                  <a:lnTo>
                    <a:pt x="129" y="273"/>
                  </a:lnTo>
                  <a:lnTo>
                    <a:pt x="192" y="285"/>
                  </a:lnTo>
                  <a:lnTo>
                    <a:pt x="236" y="288"/>
                  </a:lnTo>
                  <a:lnTo>
                    <a:pt x="214" y="296"/>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8" name="図形 147"/>
            <p:cNvSpPr>
              <a:spLocks/>
            </p:cNvSpPr>
            <p:nvPr/>
          </p:nvSpPr>
          <p:spPr bwMode="auto">
            <a:xfrm>
              <a:off x="1031859" y="5135742"/>
              <a:ext cx="1143784" cy="772621"/>
            </a:xfrm>
            <a:custGeom>
              <a:avLst/>
              <a:gdLst/>
              <a:ahLst/>
              <a:cxnLst>
                <a:cxn ang="0">
                  <a:pos x="403" y="544"/>
                </a:cxn>
                <a:cxn ang="0">
                  <a:pos x="295" y="529"/>
                </a:cxn>
                <a:cxn ang="0">
                  <a:pos x="240" y="492"/>
                </a:cxn>
                <a:cxn ang="0">
                  <a:pos x="233" y="470"/>
                </a:cxn>
                <a:cxn ang="0">
                  <a:pos x="236" y="455"/>
                </a:cxn>
                <a:cxn ang="0">
                  <a:pos x="266" y="433"/>
                </a:cxn>
                <a:cxn ang="0">
                  <a:pos x="340" y="414"/>
                </a:cxn>
                <a:cxn ang="0">
                  <a:pos x="532" y="377"/>
                </a:cxn>
                <a:cxn ang="0">
                  <a:pos x="576" y="359"/>
                </a:cxn>
                <a:cxn ang="0">
                  <a:pos x="599" y="333"/>
                </a:cxn>
                <a:cxn ang="0">
                  <a:pos x="587" y="300"/>
                </a:cxn>
                <a:cxn ang="0">
                  <a:pos x="532" y="266"/>
                </a:cxn>
                <a:cxn ang="0">
                  <a:pos x="380" y="252"/>
                </a:cxn>
                <a:cxn ang="0">
                  <a:pos x="155" y="222"/>
                </a:cxn>
                <a:cxn ang="0">
                  <a:pos x="81" y="203"/>
                </a:cxn>
                <a:cxn ang="0">
                  <a:pos x="26" y="167"/>
                </a:cxn>
                <a:cxn ang="0">
                  <a:pos x="0" y="118"/>
                </a:cxn>
                <a:cxn ang="0">
                  <a:pos x="11" y="93"/>
                </a:cxn>
                <a:cxn ang="0">
                  <a:pos x="37" y="63"/>
                </a:cxn>
                <a:cxn ang="0">
                  <a:pos x="114" y="37"/>
                </a:cxn>
                <a:cxn ang="0">
                  <a:pos x="225" y="19"/>
                </a:cxn>
                <a:cxn ang="0">
                  <a:pos x="262" y="19"/>
                </a:cxn>
                <a:cxn ang="0">
                  <a:pos x="262" y="33"/>
                </a:cxn>
                <a:cxn ang="0">
                  <a:pos x="177" y="41"/>
                </a:cxn>
                <a:cxn ang="0">
                  <a:pos x="129" y="63"/>
                </a:cxn>
                <a:cxn ang="0">
                  <a:pos x="96" y="89"/>
                </a:cxn>
                <a:cxn ang="0">
                  <a:pos x="85" y="133"/>
                </a:cxn>
                <a:cxn ang="0">
                  <a:pos x="111" y="163"/>
                </a:cxn>
                <a:cxn ang="0">
                  <a:pos x="192" y="192"/>
                </a:cxn>
                <a:cxn ang="0">
                  <a:pos x="303" y="207"/>
                </a:cxn>
                <a:cxn ang="0">
                  <a:pos x="477" y="222"/>
                </a:cxn>
                <a:cxn ang="0">
                  <a:pos x="602" y="229"/>
                </a:cxn>
                <a:cxn ang="0">
                  <a:pos x="695" y="244"/>
                </a:cxn>
                <a:cxn ang="0">
                  <a:pos x="743" y="266"/>
                </a:cxn>
                <a:cxn ang="0">
                  <a:pos x="746" y="292"/>
                </a:cxn>
                <a:cxn ang="0">
                  <a:pos x="732" y="322"/>
                </a:cxn>
                <a:cxn ang="0">
                  <a:pos x="687" y="348"/>
                </a:cxn>
                <a:cxn ang="0">
                  <a:pos x="602" y="370"/>
                </a:cxn>
                <a:cxn ang="0">
                  <a:pos x="521" y="388"/>
                </a:cxn>
                <a:cxn ang="0">
                  <a:pos x="488" y="399"/>
                </a:cxn>
                <a:cxn ang="0">
                  <a:pos x="395" y="414"/>
                </a:cxn>
                <a:cxn ang="0">
                  <a:pos x="325" y="429"/>
                </a:cxn>
                <a:cxn ang="0">
                  <a:pos x="266" y="462"/>
                </a:cxn>
                <a:cxn ang="0">
                  <a:pos x="262" y="484"/>
                </a:cxn>
                <a:cxn ang="0">
                  <a:pos x="281" y="503"/>
                </a:cxn>
                <a:cxn ang="0">
                  <a:pos x="351" y="532"/>
                </a:cxn>
                <a:cxn ang="0">
                  <a:pos x="447" y="544"/>
                </a:cxn>
              </a:cxnLst>
              <a:rect l="0" t="0" r="0" b="0"/>
              <a:pathLst>
                <a:path w="746" h="547">
                  <a:moveTo>
                    <a:pt x="432" y="547"/>
                  </a:moveTo>
                  <a:lnTo>
                    <a:pt x="403" y="544"/>
                  </a:lnTo>
                  <a:lnTo>
                    <a:pt x="336" y="532"/>
                  </a:lnTo>
                  <a:lnTo>
                    <a:pt x="295" y="529"/>
                  </a:lnTo>
                  <a:lnTo>
                    <a:pt x="266" y="514"/>
                  </a:lnTo>
                  <a:lnTo>
                    <a:pt x="240" y="492"/>
                  </a:lnTo>
                  <a:lnTo>
                    <a:pt x="236" y="484"/>
                  </a:lnTo>
                  <a:lnTo>
                    <a:pt x="233" y="470"/>
                  </a:lnTo>
                  <a:lnTo>
                    <a:pt x="233" y="462"/>
                  </a:lnTo>
                  <a:lnTo>
                    <a:pt x="236" y="455"/>
                  </a:lnTo>
                  <a:lnTo>
                    <a:pt x="247" y="444"/>
                  </a:lnTo>
                  <a:lnTo>
                    <a:pt x="266" y="433"/>
                  </a:lnTo>
                  <a:lnTo>
                    <a:pt x="295" y="422"/>
                  </a:lnTo>
                  <a:lnTo>
                    <a:pt x="340" y="414"/>
                  </a:lnTo>
                  <a:lnTo>
                    <a:pt x="451" y="399"/>
                  </a:lnTo>
                  <a:lnTo>
                    <a:pt x="532" y="377"/>
                  </a:lnTo>
                  <a:lnTo>
                    <a:pt x="562" y="370"/>
                  </a:lnTo>
                  <a:lnTo>
                    <a:pt x="576" y="359"/>
                  </a:lnTo>
                  <a:lnTo>
                    <a:pt x="591" y="344"/>
                  </a:lnTo>
                  <a:lnTo>
                    <a:pt x="599" y="333"/>
                  </a:lnTo>
                  <a:lnTo>
                    <a:pt x="602" y="314"/>
                  </a:lnTo>
                  <a:lnTo>
                    <a:pt x="587" y="300"/>
                  </a:lnTo>
                  <a:lnTo>
                    <a:pt x="569" y="281"/>
                  </a:lnTo>
                  <a:lnTo>
                    <a:pt x="532" y="266"/>
                  </a:lnTo>
                  <a:lnTo>
                    <a:pt x="488" y="259"/>
                  </a:lnTo>
                  <a:lnTo>
                    <a:pt x="380" y="252"/>
                  </a:lnTo>
                  <a:lnTo>
                    <a:pt x="270" y="237"/>
                  </a:lnTo>
                  <a:lnTo>
                    <a:pt x="155" y="222"/>
                  </a:lnTo>
                  <a:lnTo>
                    <a:pt x="129" y="218"/>
                  </a:lnTo>
                  <a:lnTo>
                    <a:pt x="81" y="203"/>
                  </a:lnTo>
                  <a:lnTo>
                    <a:pt x="52" y="189"/>
                  </a:lnTo>
                  <a:lnTo>
                    <a:pt x="26" y="167"/>
                  </a:lnTo>
                  <a:lnTo>
                    <a:pt x="15" y="148"/>
                  </a:lnTo>
                  <a:lnTo>
                    <a:pt x="0" y="118"/>
                  </a:lnTo>
                  <a:lnTo>
                    <a:pt x="0" y="111"/>
                  </a:lnTo>
                  <a:lnTo>
                    <a:pt x="11" y="93"/>
                  </a:lnTo>
                  <a:lnTo>
                    <a:pt x="15" y="78"/>
                  </a:lnTo>
                  <a:lnTo>
                    <a:pt x="37" y="63"/>
                  </a:lnTo>
                  <a:lnTo>
                    <a:pt x="70" y="48"/>
                  </a:lnTo>
                  <a:lnTo>
                    <a:pt x="114" y="37"/>
                  </a:lnTo>
                  <a:lnTo>
                    <a:pt x="170" y="26"/>
                  </a:lnTo>
                  <a:lnTo>
                    <a:pt x="225" y="19"/>
                  </a:lnTo>
                  <a:lnTo>
                    <a:pt x="277" y="0"/>
                  </a:lnTo>
                  <a:lnTo>
                    <a:pt x="262" y="19"/>
                  </a:lnTo>
                  <a:lnTo>
                    <a:pt x="262" y="26"/>
                  </a:lnTo>
                  <a:lnTo>
                    <a:pt x="262" y="33"/>
                  </a:lnTo>
                  <a:lnTo>
                    <a:pt x="210" y="37"/>
                  </a:lnTo>
                  <a:lnTo>
                    <a:pt x="177" y="41"/>
                  </a:lnTo>
                  <a:lnTo>
                    <a:pt x="151" y="52"/>
                  </a:lnTo>
                  <a:lnTo>
                    <a:pt x="129" y="63"/>
                  </a:lnTo>
                  <a:lnTo>
                    <a:pt x="107" y="78"/>
                  </a:lnTo>
                  <a:lnTo>
                    <a:pt x="96" y="89"/>
                  </a:lnTo>
                  <a:lnTo>
                    <a:pt x="81" y="111"/>
                  </a:lnTo>
                  <a:lnTo>
                    <a:pt x="85" y="133"/>
                  </a:lnTo>
                  <a:lnTo>
                    <a:pt x="96" y="148"/>
                  </a:lnTo>
                  <a:lnTo>
                    <a:pt x="111" y="163"/>
                  </a:lnTo>
                  <a:lnTo>
                    <a:pt x="155" y="178"/>
                  </a:lnTo>
                  <a:lnTo>
                    <a:pt x="192" y="192"/>
                  </a:lnTo>
                  <a:lnTo>
                    <a:pt x="210" y="192"/>
                  </a:lnTo>
                  <a:lnTo>
                    <a:pt x="303" y="207"/>
                  </a:lnTo>
                  <a:lnTo>
                    <a:pt x="388" y="218"/>
                  </a:lnTo>
                  <a:lnTo>
                    <a:pt x="477" y="222"/>
                  </a:lnTo>
                  <a:lnTo>
                    <a:pt x="517" y="222"/>
                  </a:lnTo>
                  <a:lnTo>
                    <a:pt x="602" y="229"/>
                  </a:lnTo>
                  <a:lnTo>
                    <a:pt x="647" y="233"/>
                  </a:lnTo>
                  <a:lnTo>
                    <a:pt x="695" y="244"/>
                  </a:lnTo>
                  <a:lnTo>
                    <a:pt x="724" y="252"/>
                  </a:lnTo>
                  <a:lnTo>
                    <a:pt x="743" y="266"/>
                  </a:lnTo>
                  <a:lnTo>
                    <a:pt x="746" y="281"/>
                  </a:lnTo>
                  <a:lnTo>
                    <a:pt x="746" y="292"/>
                  </a:lnTo>
                  <a:lnTo>
                    <a:pt x="746" y="307"/>
                  </a:lnTo>
                  <a:lnTo>
                    <a:pt x="732" y="322"/>
                  </a:lnTo>
                  <a:lnTo>
                    <a:pt x="713" y="337"/>
                  </a:lnTo>
                  <a:lnTo>
                    <a:pt x="687" y="348"/>
                  </a:lnTo>
                  <a:lnTo>
                    <a:pt x="647" y="359"/>
                  </a:lnTo>
                  <a:lnTo>
                    <a:pt x="602" y="370"/>
                  </a:lnTo>
                  <a:lnTo>
                    <a:pt x="543" y="385"/>
                  </a:lnTo>
                  <a:lnTo>
                    <a:pt x="521" y="388"/>
                  </a:lnTo>
                  <a:lnTo>
                    <a:pt x="514" y="392"/>
                  </a:lnTo>
                  <a:lnTo>
                    <a:pt x="488" y="399"/>
                  </a:lnTo>
                  <a:lnTo>
                    <a:pt x="447" y="407"/>
                  </a:lnTo>
                  <a:lnTo>
                    <a:pt x="395" y="414"/>
                  </a:lnTo>
                  <a:lnTo>
                    <a:pt x="358" y="418"/>
                  </a:lnTo>
                  <a:lnTo>
                    <a:pt x="325" y="429"/>
                  </a:lnTo>
                  <a:lnTo>
                    <a:pt x="284" y="447"/>
                  </a:lnTo>
                  <a:lnTo>
                    <a:pt x="266" y="462"/>
                  </a:lnTo>
                  <a:lnTo>
                    <a:pt x="262" y="470"/>
                  </a:lnTo>
                  <a:lnTo>
                    <a:pt x="262" y="484"/>
                  </a:lnTo>
                  <a:lnTo>
                    <a:pt x="266" y="492"/>
                  </a:lnTo>
                  <a:lnTo>
                    <a:pt x="281" y="503"/>
                  </a:lnTo>
                  <a:lnTo>
                    <a:pt x="303" y="514"/>
                  </a:lnTo>
                  <a:lnTo>
                    <a:pt x="351" y="532"/>
                  </a:lnTo>
                  <a:lnTo>
                    <a:pt x="403" y="540"/>
                  </a:lnTo>
                  <a:lnTo>
                    <a:pt x="447" y="544"/>
                  </a:lnTo>
                  <a:lnTo>
                    <a:pt x="432" y="547"/>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9" name="図形 148"/>
            <p:cNvSpPr>
              <a:spLocks/>
            </p:cNvSpPr>
            <p:nvPr/>
          </p:nvSpPr>
          <p:spPr bwMode="auto">
            <a:xfrm>
              <a:off x="1870532" y="5459197"/>
              <a:ext cx="430836" cy="220345"/>
            </a:xfrm>
            <a:custGeom>
              <a:avLst/>
              <a:gdLst/>
              <a:ahLst/>
              <a:cxnLst>
                <a:cxn ang="0">
                  <a:pos x="277" y="45"/>
                </a:cxn>
                <a:cxn ang="0">
                  <a:pos x="281" y="52"/>
                </a:cxn>
                <a:cxn ang="0">
                  <a:pos x="281" y="63"/>
                </a:cxn>
                <a:cxn ang="0">
                  <a:pos x="281" y="74"/>
                </a:cxn>
                <a:cxn ang="0">
                  <a:pos x="262" y="93"/>
                </a:cxn>
                <a:cxn ang="0">
                  <a:pos x="236" y="108"/>
                </a:cxn>
                <a:cxn ang="0">
                  <a:pos x="181" y="133"/>
                </a:cxn>
                <a:cxn ang="0">
                  <a:pos x="140" y="145"/>
                </a:cxn>
                <a:cxn ang="0">
                  <a:pos x="122" y="145"/>
                </a:cxn>
                <a:cxn ang="0">
                  <a:pos x="122" y="148"/>
                </a:cxn>
                <a:cxn ang="0">
                  <a:pos x="77" y="148"/>
                </a:cxn>
                <a:cxn ang="0">
                  <a:pos x="0" y="156"/>
                </a:cxn>
                <a:cxn ang="0">
                  <a:pos x="59" y="141"/>
                </a:cxn>
                <a:cxn ang="0">
                  <a:pos x="100" y="133"/>
                </a:cxn>
                <a:cxn ang="0">
                  <a:pos x="140" y="122"/>
                </a:cxn>
                <a:cxn ang="0">
                  <a:pos x="170" y="108"/>
                </a:cxn>
                <a:cxn ang="0">
                  <a:pos x="192" y="100"/>
                </a:cxn>
                <a:cxn ang="0">
                  <a:pos x="199" y="78"/>
                </a:cxn>
                <a:cxn ang="0">
                  <a:pos x="207" y="63"/>
                </a:cxn>
                <a:cxn ang="0">
                  <a:pos x="207" y="52"/>
                </a:cxn>
                <a:cxn ang="0">
                  <a:pos x="199" y="37"/>
                </a:cxn>
                <a:cxn ang="0">
                  <a:pos x="185" y="23"/>
                </a:cxn>
                <a:cxn ang="0">
                  <a:pos x="155" y="15"/>
                </a:cxn>
                <a:cxn ang="0">
                  <a:pos x="81" y="0"/>
                </a:cxn>
                <a:cxn ang="0">
                  <a:pos x="155" y="0"/>
                </a:cxn>
                <a:cxn ang="0">
                  <a:pos x="207" y="8"/>
                </a:cxn>
                <a:cxn ang="0">
                  <a:pos x="240" y="19"/>
                </a:cxn>
                <a:cxn ang="0">
                  <a:pos x="266" y="30"/>
                </a:cxn>
                <a:cxn ang="0">
                  <a:pos x="277" y="45"/>
                </a:cxn>
              </a:cxnLst>
              <a:rect l="0" t="0" r="0" b="0"/>
              <a:pathLst>
                <a:path w="281" h="156">
                  <a:moveTo>
                    <a:pt x="277" y="45"/>
                  </a:moveTo>
                  <a:lnTo>
                    <a:pt x="281" y="52"/>
                  </a:lnTo>
                  <a:lnTo>
                    <a:pt x="281" y="63"/>
                  </a:lnTo>
                  <a:lnTo>
                    <a:pt x="281" y="74"/>
                  </a:lnTo>
                  <a:lnTo>
                    <a:pt x="262" y="93"/>
                  </a:lnTo>
                  <a:lnTo>
                    <a:pt x="236" y="108"/>
                  </a:lnTo>
                  <a:lnTo>
                    <a:pt x="181" y="133"/>
                  </a:lnTo>
                  <a:lnTo>
                    <a:pt x="140" y="145"/>
                  </a:lnTo>
                  <a:lnTo>
                    <a:pt x="122" y="145"/>
                  </a:lnTo>
                  <a:lnTo>
                    <a:pt x="122" y="148"/>
                  </a:lnTo>
                  <a:lnTo>
                    <a:pt x="77" y="148"/>
                  </a:lnTo>
                  <a:lnTo>
                    <a:pt x="0" y="156"/>
                  </a:lnTo>
                  <a:lnTo>
                    <a:pt x="59" y="141"/>
                  </a:lnTo>
                  <a:lnTo>
                    <a:pt x="100" y="133"/>
                  </a:lnTo>
                  <a:lnTo>
                    <a:pt x="140" y="122"/>
                  </a:lnTo>
                  <a:lnTo>
                    <a:pt x="170" y="108"/>
                  </a:lnTo>
                  <a:lnTo>
                    <a:pt x="192" y="100"/>
                  </a:lnTo>
                  <a:lnTo>
                    <a:pt x="199" y="78"/>
                  </a:lnTo>
                  <a:lnTo>
                    <a:pt x="207" y="63"/>
                  </a:lnTo>
                  <a:lnTo>
                    <a:pt x="207" y="52"/>
                  </a:lnTo>
                  <a:lnTo>
                    <a:pt x="199" y="37"/>
                  </a:lnTo>
                  <a:lnTo>
                    <a:pt x="185" y="23"/>
                  </a:lnTo>
                  <a:lnTo>
                    <a:pt x="155" y="15"/>
                  </a:lnTo>
                  <a:lnTo>
                    <a:pt x="81" y="0"/>
                  </a:lnTo>
                  <a:lnTo>
                    <a:pt x="155" y="0"/>
                  </a:lnTo>
                  <a:lnTo>
                    <a:pt x="207" y="8"/>
                  </a:lnTo>
                  <a:lnTo>
                    <a:pt x="240" y="19"/>
                  </a:lnTo>
                  <a:lnTo>
                    <a:pt x="266" y="30"/>
                  </a:lnTo>
                  <a:lnTo>
                    <a:pt x="277" y="45"/>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0" name="図形 149"/>
            <p:cNvSpPr>
              <a:spLocks/>
            </p:cNvSpPr>
            <p:nvPr/>
          </p:nvSpPr>
          <p:spPr bwMode="auto">
            <a:xfrm>
              <a:off x="2080583" y="5470497"/>
              <a:ext cx="288246" cy="197746"/>
            </a:xfrm>
            <a:custGeom>
              <a:avLst/>
              <a:gdLst/>
              <a:ahLst/>
              <a:cxnLst>
                <a:cxn ang="0">
                  <a:pos x="144" y="37"/>
                </a:cxn>
                <a:cxn ang="0">
                  <a:pos x="125" y="15"/>
                </a:cxn>
                <a:cxn ang="0">
                  <a:pos x="85" y="0"/>
                </a:cxn>
                <a:cxn ang="0">
                  <a:pos x="118" y="7"/>
                </a:cxn>
                <a:cxn ang="0">
                  <a:pos x="151" y="15"/>
                </a:cxn>
                <a:cxn ang="0">
                  <a:pos x="170" y="26"/>
                </a:cxn>
                <a:cxn ang="0">
                  <a:pos x="184" y="37"/>
                </a:cxn>
                <a:cxn ang="0">
                  <a:pos x="188" y="51"/>
                </a:cxn>
                <a:cxn ang="0">
                  <a:pos x="184" y="63"/>
                </a:cxn>
                <a:cxn ang="0">
                  <a:pos x="181" y="70"/>
                </a:cxn>
                <a:cxn ang="0">
                  <a:pos x="159" y="92"/>
                </a:cxn>
                <a:cxn ang="0">
                  <a:pos x="133" y="111"/>
                </a:cxn>
                <a:cxn ang="0">
                  <a:pos x="110" y="125"/>
                </a:cxn>
                <a:cxn ang="0">
                  <a:pos x="74" y="133"/>
                </a:cxn>
                <a:cxn ang="0">
                  <a:pos x="0" y="140"/>
                </a:cxn>
                <a:cxn ang="0">
                  <a:pos x="29" y="133"/>
                </a:cxn>
                <a:cxn ang="0">
                  <a:pos x="70" y="122"/>
                </a:cxn>
                <a:cxn ang="0">
                  <a:pos x="110" y="100"/>
                </a:cxn>
                <a:cxn ang="0">
                  <a:pos x="129" y="85"/>
                </a:cxn>
                <a:cxn ang="0">
                  <a:pos x="144" y="66"/>
                </a:cxn>
                <a:cxn ang="0">
                  <a:pos x="151" y="55"/>
                </a:cxn>
                <a:cxn ang="0">
                  <a:pos x="151" y="44"/>
                </a:cxn>
                <a:cxn ang="0">
                  <a:pos x="144" y="37"/>
                </a:cxn>
              </a:cxnLst>
              <a:rect l="0" t="0" r="0" b="0"/>
              <a:pathLst>
                <a:path w="188" h="140">
                  <a:moveTo>
                    <a:pt x="144" y="37"/>
                  </a:moveTo>
                  <a:lnTo>
                    <a:pt x="125" y="15"/>
                  </a:lnTo>
                  <a:lnTo>
                    <a:pt x="85" y="0"/>
                  </a:lnTo>
                  <a:lnTo>
                    <a:pt x="118" y="7"/>
                  </a:lnTo>
                  <a:lnTo>
                    <a:pt x="151" y="15"/>
                  </a:lnTo>
                  <a:lnTo>
                    <a:pt x="170" y="26"/>
                  </a:lnTo>
                  <a:lnTo>
                    <a:pt x="184" y="37"/>
                  </a:lnTo>
                  <a:lnTo>
                    <a:pt x="188" y="51"/>
                  </a:lnTo>
                  <a:lnTo>
                    <a:pt x="184" y="63"/>
                  </a:lnTo>
                  <a:lnTo>
                    <a:pt x="181" y="70"/>
                  </a:lnTo>
                  <a:lnTo>
                    <a:pt x="159" y="92"/>
                  </a:lnTo>
                  <a:lnTo>
                    <a:pt x="133" y="111"/>
                  </a:lnTo>
                  <a:lnTo>
                    <a:pt x="110" y="125"/>
                  </a:lnTo>
                  <a:lnTo>
                    <a:pt x="74" y="133"/>
                  </a:lnTo>
                  <a:lnTo>
                    <a:pt x="0" y="140"/>
                  </a:lnTo>
                  <a:lnTo>
                    <a:pt x="29" y="133"/>
                  </a:lnTo>
                  <a:lnTo>
                    <a:pt x="70" y="122"/>
                  </a:lnTo>
                  <a:lnTo>
                    <a:pt x="110" y="100"/>
                  </a:lnTo>
                  <a:lnTo>
                    <a:pt x="129" y="85"/>
                  </a:lnTo>
                  <a:lnTo>
                    <a:pt x="144" y="66"/>
                  </a:lnTo>
                  <a:lnTo>
                    <a:pt x="151" y="55"/>
                  </a:lnTo>
                  <a:lnTo>
                    <a:pt x="151" y="44"/>
                  </a:lnTo>
                  <a:lnTo>
                    <a:pt x="144" y="37"/>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1" name="図形 150"/>
            <p:cNvSpPr>
              <a:spLocks/>
            </p:cNvSpPr>
            <p:nvPr/>
          </p:nvSpPr>
          <p:spPr bwMode="auto">
            <a:xfrm>
              <a:off x="1439696" y="5704967"/>
              <a:ext cx="470699" cy="199158"/>
            </a:xfrm>
            <a:custGeom>
              <a:avLst/>
              <a:gdLst/>
              <a:ahLst/>
              <a:cxnLst>
                <a:cxn ang="0">
                  <a:pos x="214" y="141"/>
                </a:cxn>
                <a:cxn ang="0">
                  <a:pos x="214" y="137"/>
                </a:cxn>
                <a:cxn ang="0">
                  <a:pos x="196" y="141"/>
                </a:cxn>
                <a:cxn ang="0">
                  <a:pos x="163" y="137"/>
                </a:cxn>
                <a:cxn ang="0">
                  <a:pos x="100" y="129"/>
                </a:cxn>
                <a:cxn ang="0">
                  <a:pos x="41" y="111"/>
                </a:cxn>
                <a:cxn ang="0">
                  <a:pos x="18" y="100"/>
                </a:cxn>
                <a:cxn ang="0">
                  <a:pos x="4" y="85"/>
                </a:cxn>
                <a:cxn ang="0">
                  <a:pos x="0" y="74"/>
                </a:cxn>
                <a:cxn ang="0">
                  <a:pos x="0" y="70"/>
                </a:cxn>
                <a:cxn ang="0">
                  <a:pos x="4" y="59"/>
                </a:cxn>
                <a:cxn ang="0">
                  <a:pos x="26" y="44"/>
                </a:cxn>
                <a:cxn ang="0">
                  <a:pos x="66" y="30"/>
                </a:cxn>
                <a:cxn ang="0">
                  <a:pos x="129" y="15"/>
                </a:cxn>
                <a:cxn ang="0">
                  <a:pos x="225" y="0"/>
                </a:cxn>
                <a:cxn ang="0">
                  <a:pos x="200" y="15"/>
                </a:cxn>
                <a:cxn ang="0">
                  <a:pos x="181" y="26"/>
                </a:cxn>
                <a:cxn ang="0">
                  <a:pos x="166" y="44"/>
                </a:cxn>
                <a:cxn ang="0">
                  <a:pos x="166" y="59"/>
                </a:cxn>
                <a:cxn ang="0">
                  <a:pos x="166" y="81"/>
                </a:cxn>
                <a:cxn ang="0">
                  <a:pos x="177" y="89"/>
                </a:cxn>
                <a:cxn ang="0">
                  <a:pos x="192" y="100"/>
                </a:cxn>
                <a:cxn ang="0">
                  <a:pos x="225" y="115"/>
                </a:cxn>
                <a:cxn ang="0">
                  <a:pos x="270" y="129"/>
                </a:cxn>
                <a:cxn ang="0">
                  <a:pos x="307" y="129"/>
                </a:cxn>
                <a:cxn ang="0">
                  <a:pos x="270" y="129"/>
                </a:cxn>
                <a:cxn ang="0">
                  <a:pos x="214" y="141"/>
                </a:cxn>
              </a:cxnLst>
              <a:rect l="0" t="0" r="0" b="0"/>
              <a:pathLst>
                <a:path w="307" h="141">
                  <a:moveTo>
                    <a:pt x="214" y="141"/>
                  </a:moveTo>
                  <a:lnTo>
                    <a:pt x="214" y="137"/>
                  </a:lnTo>
                  <a:lnTo>
                    <a:pt x="196" y="141"/>
                  </a:lnTo>
                  <a:lnTo>
                    <a:pt x="163" y="137"/>
                  </a:lnTo>
                  <a:lnTo>
                    <a:pt x="100" y="129"/>
                  </a:lnTo>
                  <a:lnTo>
                    <a:pt x="41" y="111"/>
                  </a:lnTo>
                  <a:lnTo>
                    <a:pt x="18" y="100"/>
                  </a:lnTo>
                  <a:lnTo>
                    <a:pt x="4" y="85"/>
                  </a:lnTo>
                  <a:lnTo>
                    <a:pt x="0" y="74"/>
                  </a:lnTo>
                  <a:lnTo>
                    <a:pt x="0" y="70"/>
                  </a:lnTo>
                  <a:lnTo>
                    <a:pt x="4" y="59"/>
                  </a:lnTo>
                  <a:lnTo>
                    <a:pt x="26" y="44"/>
                  </a:lnTo>
                  <a:lnTo>
                    <a:pt x="66" y="30"/>
                  </a:lnTo>
                  <a:lnTo>
                    <a:pt x="129" y="15"/>
                  </a:lnTo>
                  <a:lnTo>
                    <a:pt x="225" y="0"/>
                  </a:lnTo>
                  <a:lnTo>
                    <a:pt x="200" y="15"/>
                  </a:lnTo>
                  <a:lnTo>
                    <a:pt x="181" y="26"/>
                  </a:lnTo>
                  <a:lnTo>
                    <a:pt x="166" y="44"/>
                  </a:lnTo>
                  <a:lnTo>
                    <a:pt x="166" y="59"/>
                  </a:lnTo>
                  <a:lnTo>
                    <a:pt x="166" y="81"/>
                  </a:lnTo>
                  <a:lnTo>
                    <a:pt x="177" y="89"/>
                  </a:lnTo>
                  <a:lnTo>
                    <a:pt x="192" y="100"/>
                  </a:lnTo>
                  <a:lnTo>
                    <a:pt x="225" y="115"/>
                  </a:lnTo>
                  <a:lnTo>
                    <a:pt x="270" y="129"/>
                  </a:lnTo>
                  <a:lnTo>
                    <a:pt x="307" y="129"/>
                  </a:lnTo>
                  <a:lnTo>
                    <a:pt x="270" y="129"/>
                  </a:lnTo>
                  <a:lnTo>
                    <a:pt x="214" y="141"/>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2" name="図形 151"/>
            <p:cNvSpPr>
              <a:spLocks/>
            </p:cNvSpPr>
            <p:nvPr/>
          </p:nvSpPr>
          <p:spPr bwMode="auto">
            <a:xfrm>
              <a:off x="1694211" y="5443660"/>
              <a:ext cx="754346" cy="443516"/>
            </a:xfrm>
            <a:custGeom>
              <a:avLst/>
              <a:gdLst/>
              <a:ahLst/>
              <a:cxnLst>
                <a:cxn ang="0">
                  <a:pos x="159" y="314"/>
                </a:cxn>
                <a:cxn ang="0">
                  <a:pos x="130" y="314"/>
                </a:cxn>
                <a:cxn ang="0">
                  <a:pos x="82" y="307"/>
                </a:cxn>
                <a:cxn ang="0">
                  <a:pos x="34" y="285"/>
                </a:cxn>
                <a:cxn ang="0">
                  <a:pos x="19" y="274"/>
                </a:cxn>
                <a:cxn ang="0">
                  <a:pos x="4" y="259"/>
                </a:cxn>
                <a:cxn ang="0">
                  <a:pos x="0" y="244"/>
                </a:cxn>
                <a:cxn ang="0">
                  <a:pos x="4" y="229"/>
                </a:cxn>
                <a:cxn ang="0">
                  <a:pos x="15" y="222"/>
                </a:cxn>
                <a:cxn ang="0">
                  <a:pos x="41" y="200"/>
                </a:cxn>
                <a:cxn ang="0">
                  <a:pos x="67" y="185"/>
                </a:cxn>
                <a:cxn ang="0">
                  <a:pos x="100" y="174"/>
                </a:cxn>
                <a:cxn ang="0">
                  <a:pos x="141" y="167"/>
                </a:cxn>
                <a:cxn ang="0">
                  <a:pos x="192" y="159"/>
                </a:cxn>
                <a:cxn ang="0">
                  <a:pos x="270" y="159"/>
                </a:cxn>
                <a:cxn ang="0">
                  <a:pos x="337" y="156"/>
                </a:cxn>
                <a:cxn ang="0">
                  <a:pos x="366" y="144"/>
                </a:cxn>
                <a:cxn ang="0">
                  <a:pos x="385" y="133"/>
                </a:cxn>
                <a:cxn ang="0">
                  <a:pos x="418" y="115"/>
                </a:cxn>
                <a:cxn ang="0">
                  <a:pos x="436" y="96"/>
                </a:cxn>
                <a:cxn ang="0">
                  <a:pos x="440" y="82"/>
                </a:cxn>
                <a:cxn ang="0">
                  <a:pos x="440" y="70"/>
                </a:cxn>
                <a:cxn ang="0">
                  <a:pos x="436" y="56"/>
                </a:cxn>
                <a:cxn ang="0">
                  <a:pos x="422" y="41"/>
                </a:cxn>
                <a:cxn ang="0">
                  <a:pos x="403" y="30"/>
                </a:cxn>
                <a:cxn ang="0">
                  <a:pos x="370" y="19"/>
                </a:cxn>
                <a:cxn ang="0">
                  <a:pos x="307" y="11"/>
                </a:cxn>
                <a:cxn ang="0">
                  <a:pos x="244" y="11"/>
                </a:cxn>
                <a:cxn ang="0">
                  <a:pos x="181" y="11"/>
                </a:cxn>
                <a:cxn ang="0">
                  <a:pos x="89" y="0"/>
                </a:cxn>
                <a:cxn ang="0">
                  <a:pos x="181" y="4"/>
                </a:cxn>
                <a:cxn ang="0">
                  <a:pos x="255" y="4"/>
                </a:cxn>
                <a:cxn ang="0">
                  <a:pos x="333" y="11"/>
                </a:cxn>
                <a:cxn ang="0">
                  <a:pos x="392" y="19"/>
                </a:cxn>
                <a:cxn ang="0">
                  <a:pos x="436" y="30"/>
                </a:cxn>
                <a:cxn ang="0">
                  <a:pos x="462" y="48"/>
                </a:cxn>
                <a:cxn ang="0">
                  <a:pos x="481" y="63"/>
                </a:cxn>
                <a:cxn ang="0">
                  <a:pos x="492" y="85"/>
                </a:cxn>
                <a:cxn ang="0">
                  <a:pos x="492" y="96"/>
                </a:cxn>
                <a:cxn ang="0">
                  <a:pos x="492" y="111"/>
                </a:cxn>
                <a:cxn ang="0">
                  <a:pos x="477" y="130"/>
                </a:cxn>
                <a:cxn ang="0">
                  <a:pos x="448" y="144"/>
                </a:cxn>
                <a:cxn ang="0">
                  <a:pos x="407" y="156"/>
                </a:cxn>
                <a:cxn ang="0">
                  <a:pos x="366" y="167"/>
                </a:cxn>
                <a:cxn ang="0">
                  <a:pos x="296" y="170"/>
                </a:cxn>
                <a:cxn ang="0">
                  <a:pos x="263" y="170"/>
                </a:cxn>
                <a:cxn ang="0">
                  <a:pos x="200" y="174"/>
                </a:cxn>
                <a:cxn ang="0">
                  <a:pos x="152" y="181"/>
                </a:cxn>
                <a:cxn ang="0">
                  <a:pos x="115" y="189"/>
                </a:cxn>
                <a:cxn ang="0">
                  <a:pos x="89" y="200"/>
                </a:cxn>
                <a:cxn ang="0">
                  <a:pos x="74" y="211"/>
                </a:cxn>
                <a:cxn ang="0">
                  <a:pos x="67" y="222"/>
                </a:cxn>
                <a:cxn ang="0">
                  <a:pos x="59" y="229"/>
                </a:cxn>
                <a:cxn ang="0">
                  <a:pos x="56" y="244"/>
                </a:cxn>
                <a:cxn ang="0">
                  <a:pos x="56" y="255"/>
                </a:cxn>
                <a:cxn ang="0">
                  <a:pos x="67" y="270"/>
                </a:cxn>
                <a:cxn ang="0">
                  <a:pos x="74" y="281"/>
                </a:cxn>
                <a:cxn ang="0">
                  <a:pos x="111" y="296"/>
                </a:cxn>
                <a:cxn ang="0">
                  <a:pos x="181" y="314"/>
                </a:cxn>
                <a:cxn ang="0">
                  <a:pos x="159" y="314"/>
                </a:cxn>
              </a:cxnLst>
              <a:rect l="0" t="0" r="0" b="0"/>
              <a:pathLst>
                <a:path w="492" h="314">
                  <a:moveTo>
                    <a:pt x="159" y="314"/>
                  </a:moveTo>
                  <a:lnTo>
                    <a:pt x="130" y="314"/>
                  </a:lnTo>
                  <a:lnTo>
                    <a:pt x="82" y="307"/>
                  </a:lnTo>
                  <a:lnTo>
                    <a:pt x="34" y="285"/>
                  </a:lnTo>
                  <a:lnTo>
                    <a:pt x="19" y="274"/>
                  </a:lnTo>
                  <a:lnTo>
                    <a:pt x="4" y="259"/>
                  </a:lnTo>
                  <a:lnTo>
                    <a:pt x="0" y="244"/>
                  </a:lnTo>
                  <a:lnTo>
                    <a:pt x="4" y="229"/>
                  </a:lnTo>
                  <a:lnTo>
                    <a:pt x="15" y="222"/>
                  </a:lnTo>
                  <a:lnTo>
                    <a:pt x="41" y="200"/>
                  </a:lnTo>
                  <a:lnTo>
                    <a:pt x="67" y="185"/>
                  </a:lnTo>
                  <a:lnTo>
                    <a:pt x="100" y="174"/>
                  </a:lnTo>
                  <a:lnTo>
                    <a:pt x="141" y="167"/>
                  </a:lnTo>
                  <a:lnTo>
                    <a:pt x="192" y="159"/>
                  </a:lnTo>
                  <a:lnTo>
                    <a:pt x="270" y="159"/>
                  </a:lnTo>
                  <a:lnTo>
                    <a:pt x="337" y="156"/>
                  </a:lnTo>
                  <a:lnTo>
                    <a:pt x="366" y="144"/>
                  </a:lnTo>
                  <a:lnTo>
                    <a:pt x="385" y="133"/>
                  </a:lnTo>
                  <a:lnTo>
                    <a:pt x="418" y="115"/>
                  </a:lnTo>
                  <a:lnTo>
                    <a:pt x="436" y="96"/>
                  </a:lnTo>
                  <a:lnTo>
                    <a:pt x="440" y="82"/>
                  </a:lnTo>
                  <a:lnTo>
                    <a:pt x="440" y="70"/>
                  </a:lnTo>
                  <a:lnTo>
                    <a:pt x="436" y="56"/>
                  </a:lnTo>
                  <a:lnTo>
                    <a:pt x="422" y="41"/>
                  </a:lnTo>
                  <a:lnTo>
                    <a:pt x="403" y="30"/>
                  </a:lnTo>
                  <a:lnTo>
                    <a:pt x="370" y="19"/>
                  </a:lnTo>
                  <a:lnTo>
                    <a:pt x="307" y="11"/>
                  </a:lnTo>
                  <a:lnTo>
                    <a:pt x="244" y="11"/>
                  </a:lnTo>
                  <a:lnTo>
                    <a:pt x="181" y="11"/>
                  </a:lnTo>
                  <a:lnTo>
                    <a:pt x="89" y="0"/>
                  </a:lnTo>
                  <a:lnTo>
                    <a:pt x="181" y="4"/>
                  </a:lnTo>
                  <a:lnTo>
                    <a:pt x="255" y="4"/>
                  </a:lnTo>
                  <a:lnTo>
                    <a:pt x="333" y="11"/>
                  </a:lnTo>
                  <a:lnTo>
                    <a:pt x="392" y="19"/>
                  </a:lnTo>
                  <a:lnTo>
                    <a:pt x="436" y="30"/>
                  </a:lnTo>
                  <a:lnTo>
                    <a:pt x="462" y="48"/>
                  </a:lnTo>
                  <a:lnTo>
                    <a:pt x="481" y="63"/>
                  </a:lnTo>
                  <a:lnTo>
                    <a:pt x="492" y="85"/>
                  </a:lnTo>
                  <a:lnTo>
                    <a:pt x="492" y="96"/>
                  </a:lnTo>
                  <a:lnTo>
                    <a:pt x="492" y="111"/>
                  </a:lnTo>
                  <a:lnTo>
                    <a:pt x="477" y="130"/>
                  </a:lnTo>
                  <a:lnTo>
                    <a:pt x="448" y="144"/>
                  </a:lnTo>
                  <a:lnTo>
                    <a:pt x="407" y="156"/>
                  </a:lnTo>
                  <a:lnTo>
                    <a:pt x="366" y="167"/>
                  </a:lnTo>
                  <a:lnTo>
                    <a:pt x="296" y="170"/>
                  </a:lnTo>
                  <a:lnTo>
                    <a:pt x="263" y="170"/>
                  </a:lnTo>
                  <a:lnTo>
                    <a:pt x="200" y="174"/>
                  </a:lnTo>
                  <a:lnTo>
                    <a:pt x="152" y="181"/>
                  </a:lnTo>
                  <a:lnTo>
                    <a:pt x="115" y="189"/>
                  </a:lnTo>
                  <a:lnTo>
                    <a:pt x="89" y="200"/>
                  </a:lnTo>
                  <a:lnTo>
                    <a:pt x="74" y="211"/>
                  </a:lnTo>
                  <a:lnTo>
                    <a:pt x="67" y="222"/>
                  </a:lnTo>
                  <a:lnTo>
                    <a:pt x="59" y="229"/>
                  </a:lnTo>
                  <a:lnTo>
                    <a:pt x="56" y="244"/>
                  </a:lnTo>
                  <a:lnTo>
                    <a:pt x="56" y="255"/>
                  </a:lnTo>
                  <a:lnTo>
                    <a:pt x="67" y="270"/>
                  </a:lnTo>
                  <a:lnTo>
                    <a:pt x="74" y="281"/>
                  </a:lnTo>
                  <a:lnTo>
                    <a:pt x="111" y="296"/>
                  </a:lnTo>
                  <a:lnTo>
                    <a:pt x="181" y="314"/>
                  </a:lnTo>
                  <a:lnTo>
                    <a:pt x="159" y="314"/>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3" name="図形 152"/>
            <p:cNvSpPr>
              <a:spLocks/>
            </p:cNvSpPr>
            <p:nvPr/>
          </p:nvSpPr>
          <p:spPr bwMode="auto">
            <a:xfrm>
              <a:off x="1784671" y="5689430"/>
              <a:ext cx="386372" cy="197746"/>
            </a:xfrm>
            <a:custGeom>
              <a:avLst/>
              <a:gdLst/>
              <a:ahLst/>
              <a:cxnLst>
                <a:cxn ang="0">
                  <a:pos x="163" y="140"/>
                </a:cxn>
                <a:cxn ang="0">
                  <a:pos x="133" y="140"/>
                </a:cxn>
                <a:cxn ang="0">
                  <a:pos x="67" y="122"/>
                </a:cxn>
                <a:cxn ang="0">
                  <a:pos x="26" y="107"/>
                </a:cxn>
                <a:cxn ang="0">
                  <a:pos x="11" y="92"/>
                </a:cxn>
                <a:cxn ang="0">
                  <a:pos x="0" y="81"/>
                </a:cxn>
                <a:cxn ang="0">
                  <a:pos x="0" y="70"/>
                </a:cxn>
                <a:cxn ang="0">
                  <a:pos x="8" y="55"/>
                </a:cxn>
                <a:cxn ang="0">
                  <a:pos x="11" y="48"/>
                </a:cxn>
                <a:cxn ang="0">
                  <a:pos x="23" y="41"/>
                </a:cxn>
                <a:cxn ang="0">
                  <a:pos x="37" y="30"/>
                </a:cxn>
                <a:cxn ang="0">
                  <a:pos x="56" y="22"/>
                </a:cxn>
                <a:cxn ang="0">
                  <a:pos x="93" y="11"/>
                </a:cxn>
                <a:cxn ang="0">
                  <a:pos x="141" y="7"/>
                </a:cxn>
                <a:cxn ang="0">
                  <a:pos x="204" y="0"/>
                </a:cxn>
                <a:cxn ang="0">
                  <a:pos x="252" y="0"/>
                </a:cxn>
                <a:cxn ang="0">
                  <a:pos x="196" y="7"/>
                </a:cxn>
                <a:cxn ang="0">
                  <a:pos x="141" y="15"/>
                </a:cxn>
                <a:cxn ang="0">
                  <a:pos x="96" y="37"/>
                </a:cxn>
                <a:cxn ang="0">
                  <a:pos x="82" y="52"/>
                </a:cxn>
                <a:cxn ang="0">
                  <a:pos x="71" y="67"/>
                </a:cxn>
                <a:cxn ang="0">
                  <a:pos x="71" y="70"/>
                </a:cxn>
                <a:cxn ang="0">
                  <a:pos x="78" y="85"/>
                </a:cxn>
                <a:cxn ang="0">
                  <a:pos x="85" y="100"/>
                </a:cxn>
                <a:cxn ang="0">
                  <a:pos x="100" y="111"/>
                </a:cxn>
                <a:cxn ang="0">
                  <a:pos x="126" y="126"/>
                </a:cxn>
                <a:cxn ang="0">
                  <a:pos x="167" y="137"/>
                </a:cxn>
                <a:cxn ang="0">
                  <a:pos x="163" y="140"/>
                </a:cxn>
              </a:cxnLst>
              <a:rect l="0" t="0" r="0" b="0"/>
              <a:pathLst>
                <a:path w="252" h="140">
                  <a:moveTo>
                    <a:pt x="163" y="140"/>
                  </a:moveTo>
                  <a:lnTo>
                    <a:pt x="133" y="140"/>
                  </a:lnTo>
                  <a:lnTo>
                    <a:pt x="67" y="122"/>
                  </a:lnTo>
                  <a:lnTo>
                    <a:pt x="26" y="107"/>
                  </a:lnTo>
                  <a:lnTo>
                    <a:pt x="11" y="92"/>
                  </a:lnTo>
                  <a:lnTo>
                    <a:pt x="0" y="81"/>
                  </a:lnTo>
                  <a:lnTo>
                    <a:pt x="0" y="70"/>
                  </a:lnTo>
                  <a:lnTo>
                    <a:pt x="8" y="55"/>
                  </a:lnTo>
                  <a:lnTo>
                    <a:pt x="11" y="48"/>
                  </a:lnTo>
                  <a:lnTo>
                    <a:pt x="23" y="41"/>
                  </a:lnTo>
                  <a:lnTo>
                    <a:pt x="37" y="30"/>
                  </a:lnTo>
                  <a:lnTo>
                    <a:pt x="56" y="22"/>
                  </a:lnTo>
                  <a:lnTo>
                    <a:pt x="93" y="11"/>
                  </a:lnTo>
                  <a:lnTo>
                    <a:pt x="141" y="7"/>
                  </a:lnTo>
                  <a:lnTo>
                    <a:pt x="204" y="0"/>
                  </a:lnTo>
                  <a:lnTo>
                    <a:pt x="252" y="0"/>
                  </a:lnTo>
                  <a:lnTo>
                    <a:pt x="196" y="7"/>
                  </a:lnTo>
                  <a:lnTo>
                    <a:pt x="141" y="15"/>
                  </a:lnTo>
                  <a:lnTo>
                    <a:pt x="96" y="37"/>
                  </a:lnTo>
                  <a:lnTo>
                    <a:pt x="82" y="52"/>
                  </a:lnTo>
                  <a:lnTo>
                    <a:pt x="71" y="67"/>
                  </a:lnTo>
                  <a:lnTo>
                    <a:pt x="71" y="70"/>
                  </a:lnTo>
                  <a:lnTo>
                    <a:pt x="78" y="85"/>
                  </a:lnTo>
                  <a:lnTo>
                    <a:pt x="85" y="100"/>
                  </a:lnTo>
                  <a:lnTo>
                    <a:pt x="100" y="111"/>
                  </a:lnTo>
                  <a:lnTo>
                    <a:pt x="126" y="126"/>
                  </a:lnTo>
                  <a:lnTo>
                    <a:pt x="167" y="137"/>
                  </a:lnTo>
                  <a:lnTo>
                    <a:pt x="163" y="14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4" name="図形 153"/>
            <p:cNvSpPr>
              <a:spLocks/>
            </p:cNvSpPr>
            <p:nvPr/>
          </p:nvSpPr>
          <p:spPr bwMode="auto">
            <a:xfrm>
              <a:off x="1904263" y="5459197"/>
              <a:ext cx="815675" cy="423741"/>
            </a:xfrm>
            <a:custGeom>
              <a:avLst/>
              <a:gdLst/>
              <a:ahLst/>
              <a:cxnLst>
                <a:cxn ang="0">
                  <a:pos x="325" y="163"/>
                </a:cxn>
                <a:cxn ang="0">
                  <a:pos x="296" y="163"/>
                </a:cxn>
                <a:cxn ang="0">
                  <a:pos x="133" y="178"/>
                </a:cxn>
                <a:cxn ang="0">
                  <a:pos x="92" y="189"/>
                </a:cxn>
                <a:cxn ang="0">
                  <a:pos x="70" y="200"/>
                </a:cxn>
                <a:cxn ang="0">
                  <a:pos x="55" y="211"/>
                </a:cxn>
                <a:cxn ang="0">
                  <a:pos x="44" y="218"/>
                </a:cxn>
                <a:cxn ang="0">
                  <a:pos x="37" y="233"/>
                </a:cxn>
                <a:cxn ang="0">
                  <a:pos x="37" y="241"/>
                </a:cxn>
                <a:cxn ang="0">
                  <a:pos x="37" y="248"/>
                </a:cxn>
                <a:cxn ang="0">
                  <a:pos x="55" y="259"/>
                </a:cxn>
                <a:cxn ang="0">
                  <a:pos x="85" y="274"/>
                </a:cxn>
                <a:cxn ang="0">
                  <a:pos x="155" y="289"/>
                </a:cxn>
                <a:cxn ang="0">
                  <a:pos x="104" y="300"/>
                </a:cxn>
                <a:cxn ang="0">
                  <a:pos x="92" y="300"/>
                </a:cxn>
                <a:cxn ang="0">
                  <a:pos x="55" y="289"/>
                </a:cxn>
                <a:cxn ang="0">
                  <a:pos x="30" y="274"/>
                </a:cxn>
                <a:cxn ang="0">
                  <a:pos x="7" y="259"/>
                </a:cxn>
                <a:cxn ang="0">
                  <a:pos x="0" y="248"/>
                </a:cxn>
                <a:cxn ang="0">
                  <a:pos x="0" y="233"/>
                </a:cxn>
                <a:cxn ang="0">
                  <a:pos x="0" y="230"/>
                </a:cxn>
                <a:cxn ang="0">
                  <a:pos x="4" y="215"/>
                </a:cxn>
                <a:cxn ang="0">
                  <a:pos x="18" y="204"/>
                </a:cxn>
                <a:cxn ang="0">
                  <a:pos x="55" y="189"/>
                </a:cxn>
                <a:cxn ang="0">
                  <a:pos x="100" y="174"/>
                </a:cxn>
                <a:cxn ang="0">
                  <a:pos x="144" y="170"/>
                </a:cxn>
                <a:cxn ang="0">
                  <a:pos x="233" y="163"/>
                </a:cxn>
                <a:cxn ang="0">
                  <a:pos x="270" y="163"/>
                </a:cxn>
                <a:cxn ang="0">
                  <a:pos x="299" y="159"/>
                </a:cxn>
                <a:cxn ang="0">
                  <a:pos x="311" y="163"/>
                </a:cxn>
                <a:cxn ang="0">
                  <a:pos x="355" y="159"/>
                </a:cxn>
                <a:cxn ang="0">
                  <a:pos x="396" y="148"/>
                </a:cxn>
                <a:cxn ang="0">
                  <a:pos x="425" y="141"/>
                </a:cxn>
                <a:cxn ang="0">
                  <a:pos x="455" y="122"/>
                </a:cxn>
                <a:cxn ang="0">
                  <a:pos x="492" y="104"/>
                </a:cxn>
                <a:cxn ang="0">
                  <a:pos x="499" y="89"/>
                </a:cxn>
                <a:cxn ang="0">
                  <a:pos x="506" y="71"/>
                </a:cxn>
                <a:cxn ang="0">
                  <a:pos x="499" y="48"/>
                </a:cxn>
                <a:cxn ang="0">
                  <a:pos x="484" y="34"/>
                </a:cxn>
                <a:cxn ang="0">
                  <a:pos x="466" y="19"/>
                </a:cxn>
                <a:cxn ang="0">
                  <a:pos x="421" y="0"/>
                </a:cxn>
                <a:cxn ang="0">
                  <a:pos x="462" y="8"/>
                </a:cxn>
                <a:cxn ang="0">
                  <a:pos x="492" y="19"/>
                </a:cxn>
                <a:cxn ang="0">
                  <a:pos x="510" y="34"/>
                </a:cxn>
                <a:cxn ang="0">
                  <a:pos x="525" y="45"/>
                </a:cxn>
                <a:cxn ang="0">
                  <a:pos x="532" y="59"/>
                </a:cxn>
                <a:cxn ang="0">
                  <a:pos x="532" y="74"/>
                </a:cxn>
                <a:cxn ang="0">
                  <a:pos x="532" y="78"/>
                </a:cxn>
                <a:cxn ang="0">
                  <a:pos x="514" y="100"/>
                </a:cxn>
                <a:cxn ang="0">
                  <a:pos x="492" y="119"/>
                </a:cxn>
                <a:cxn ang="0">
                  <a:pos x="455" y="133"/>
                </a:cxn>
                <a:cxn ang="0">
                  <a:pos x="421" y="145"/>
                </a:cxn>
                <a:cxn ang="0">
                  <a:pos x="355" y="159"/>
                </a:cxn>
                <a:cxn ang="0">
                  <a:pos x="325" y="163"/>
                </a:cxn>
              </a:cxnLst>
              <a:rect l="0" t="0" r="0" b="0"/>
              <a:pathLst>
                <a:path w="532" h="300">
                  <a:moveTo>
                    <a:pt x="325" y="163"/>
                  </a:moveTo>
                  <a:lnTo>
                    <a:pt x="296" y="163"/>
                  </a:lnTo>
                  <a:lnTo>
                    <a:pt x="133" y="178"/>
                  </a:lnTo>
                  <a:lnTo>
                    <a:pt x="92" y="189"/>
                  </a:lnTo>
                  <a:lnTo>
                    <a:pt x="70" y="200"/>
                  </a:lnTo>
                  <a:lnTo>
                    <a:pt x="55" y="211"/>
                  </a:lnTo>
                  <a:lnTo>
                    <a:pt x="44" y="218"/>
                  </a:lnTo>
                  <a:lnTo>
                    <a:pt x="37" y="233"/>
                  </a:lnTo>
                  <a:lnTo>
                    <a:pt x="37" y="241"/>
                  </a:lnTo>
                  <a:lnTo>
                    <a:pt x="37" y="248"/>
                  </a:lnTo>
                  <a:lnTo>
                    <a:pt x="55" y="259"/>
                  </a:lnTo>
                  <a:lnTo>
                    <a:pt x="85" y="274"/>
                  </a:lnTo>
                  <a:lnTo>
                    <a:pt x="155" y="289"/>
                  </a:lnTo>
                  <a:lnTo>
                    <a:pt x="104" y="300"/>
                  </a:lnTo>
                  <a:lnTo>
                    <a:pt x="92" y="300"/>
                  </a:lnTo>
                  <a:lnTo>
                    <a:pt x="55" y="289"/>
                  </a:lnTo>
                  <a:lnTo>
                    <a:pt x="30" y="274"/>
                  </a:lnTo>
                  <a:lnTo>
                    <a:pt x="7" y="259"/>
                  </a:lnTo>
                  <a:lnTo>
                    <a:pt x="0" y="248"/>
                  </a:lnTo>
                  <a:lnTo>
                    <a:pt x="0" y="233"/>
                  </a:lnTo>
                  <a:lnTo>
                    <a:pt x="0" y="230"/>
                  </a:lnTo>
                  <a:lnTo>
                    <a:pt x="4" y="215"/>
                  </a:lnTo>
                  <a:lnTo>
                    <a:pt x="18" y="204"/>
                  </a:lnTo>
                  <a:lnTo>
                    <a:pt x="55" y="189"/>
                  </a:lnTo>
                  <a:lnTo>
                    <a:pt x="100" y="174"/>
                  </a:lnTo>
                  <a:lnTo>
                    <a:pt x="144" y="170"/>
                  </a:lnTo>
                  <a:lnTo>
                    <a:pt x="233" y="163"/>
                  </a:lnTo>
                  <a:lnTo>
                    <a:pt x="270" y="163"/>
                  </a:lnTo>
                  <a:lnTo>
                    <a:pt x="299" y="159"/>
                  </a:lnTo>
                  <a:lnTo>
                    <a:pt x="311" y="163"/>
                  </a:lnTo>
                  <a:lnTo>
                    <a:pt x="355" y="159"/>
                  </a:lnTo>
                  <a:lnTo>
                    <a:pt x="396" y="148"/>
                  </a:lnTo>
                  <a:lnTo>
                    <a:pt x="425" y="141"/>
                  </a:lnTo>
                  <a:lnTo>
                    <a:pt x="455" y="122"/>
                  </a:lnTo>
                  <a:lnTo>
                    <a:pt x="492" y="104"/>
                  </a:lnTo>
                  <a:lnTo>
                    <a:pt x="499" y="89"/>
                  </a:lnTo>
                  <a:lnTo>
                    <a:pt x="506" y="71"/>
                  </a:lnTo>
                  <a:lnTo>
                    <a:pt x="499" y="48"/>
                  </a:lnTo>
                  <a:lnTo>
                    <a:pt x="484" y="34"/>
                  </a:lnTo>
                  <a:lnTo>
                    <a:pt x="466" y="19"/>
                  </a:lnTo>
                  <a:lnTo>
                    <a:pt x="421" y="0"/>
                  </a:lnTo>
                  <a:lnTo>
                    <a:pt x="462" y="8"/>
                  </a:lnTo>
                  <a:lnTo>
                    <a:pt x="492" y="19"/>
                  </a:lnTo>
                  <a:lnTo>
                    <a:pt x="510" y="34"/>
                  </a:lnTo>
                  <a:lnTo>
                    <a:pt x="525" y="45"/>
                  </a:lnTo>
                  <a:lnTo>
                    <a:pt x="532" y="59"/>
                  </a:lnTo>
                  <a:lnTo>
                    <a:pt x="532" y="74"/>
                  </a:lnTo>
                  <a:lnTo>
                    <a:pt x="532" y="78"/>
                  </a:lnTo>
                  <a:lnTo>
                    <a:pt x="514" y="100"/>
                  </a:lnTo>
                  <a:lnTo>
                    <a:pt x="492" y="119"/>
                  </a:lnTo>
                  <a:lnTo>
                    <a:pt x="455" y="133"/>
                  </a:lnTo>
                  <a:lnTo>
                    <a:pt x="421" y="145"/>
                  </a:lnTo>
                  <a:lnTo>
                    <a:pt x="355" y="159"/>
                  </a:lnTo>
                  <a:lnTo>
                    <a:pt x="325" y="163"/>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5" name="図形 154"/>
            <p:cNvSpPr>
              <a:spLocks/>
            </p:cNvSpPr>
            <p:nvPr/>
          </p:nvSpPr>
          <p:spPr bwMode="auto">
            <a:xfrm>
              <a:off x="1723342" y="5302413"/>
              <a:ext cx="1082455" cy="387017"/>
            </a:xfrm>
            <a:custGeom>
              <a:avLst/>
              <a:gdLst/>
              <a:ahLst/>
              <a:cxnLst>
                <a:cxn ang="0">
                  <a:pos x="539" y="100"/>
                </a:cxn>
                <a:cxn ang="0">
                  <a:pos x="654" y="119"/>
                </a:cxn>
                <a:cxn ang="0">
                  <a:pos x="698" y="159"/>
                </a:cxn>
                <a:cxn ang="0">
                  <a:pos x="698" y="204"/>
                </a:cxn>
                <a:cxn ang="0">
                  <a:pos x="632" y="252"/>
                </a:cxn>
                <a:cxn ang="0">
                  <a:pos x="469" y="274"/>
                </a:cxn>
                <a:cxn ang="0">
                  <a:pos x="599" y="241"/>
                </a:cxn>
                <a:cxn ang="0">
                  <a:pos x="654" y="189"/>
                </a:cxn>
                <a:cxn ang="0">
                  <a:pos x="643" y="156"/>
                </a:cxn>
                <a:cxn ang="0">
                  <a:pos x="562" y="115"/>
                </a:cxn>
                <a:cxn ang="0">
                  <a:pos x="554" y="119"/>
                </a:cxn>
                <a:cxn ang="0">
                  <a:pos x="617" y="163"/>
                </a:cxn>
                <a:cxn ang="0">
                  <a:pos x="602" y="211"/>
                </a:cxn>
                <a:cxn ang="0">
                  <a:pos x="514" y="259"/>
                </a:cxn>
                <a:cxn ang="0">
                  <a:pos x="421" y="270"/>
                </a:cxn>
                <a:cxn ang="0">
                  <a:pos x="528" y="230"/>
                </a:cxn>
                <a:cxn ang="0">
                  <a:pos x="547" y="174"/>
                </a:cxn>
                <a:cxn ang="0">
                  <a:pos x="525" y="130"/>
                </a:cxn>
                <a:cxn ang="0">
                  <a:pos x="406" y="100"/>
                </a:cxn>
                <a:cxn ang="0">
                  <a:pos x="210" y="93"/>
                </a:cxn>
                <a:cxn ang="0">
                  <a:pos x="66" y="63"/>
                </a:cxn>
                <a:cxn ang="0">
                  <a:pos x="48" y="41"/>
                </a:cxn>
                <a:cxn ang="0">
                  <a:pos x="77" y="4"/>
                </a:cxn>
                <a:cxn ang="0">
                  <a:pos x="48" y="30"/>
                </a:cxn>
                <a:cxn ang="0">
                  <a:pos x="70" y="71"/>
                </a:cxn>
                <a:cxn ang="0">
                  <a:pos x="210" y="100"/>
                </a:cxn>
                <a:cxn ang="0">
                  <a:pos x="406" y="100"/>
                </a:cxn>
                <a:cxn ang="0">
                  <a:pos x="517" y="134"/>
                </a:cxn>
                <a:cxn ang="0">
                  <a:pos x="543" y="174"/>
                </a:cxn>
                <a:cxn ang="0">
                  <a:pos x="528" y="226"/>
                </a:cxn>
                <a:cxn ang="0">
                  <a:pos x="388" y="270"/>
                </a:cxn>
                <a:cxn ang="0">
                  <a:pos x="414" y="256"/>
                </a:cxn>
                <a:cxn ang="0">
                  <a:pos x="477" y="211"/>
                </a:cxn>
                <a:cxn ang="0">
                  <a:pos x="462" y="163"/>
                </a:cxn>
                <a:cxn ang="0">
                  <a:pos x="373" y="115"/>
                </a:cxn>
                <a:cxn ang="0">
                  <a:pos x="173" y="100"/>
                </a:cxn>
                <a:cxn ang="0">
                  <a:pos x="15" y="63"/>
                </a:cxn>
                <a:cxn ang="0">
                  <a:pos x="11" y="19"/>
                </a:cxn>
                <a:cxn ang="0">
                  <a:pos x="85" y="0"/>
                </a:cxn>
                <a:cxn ang="0">
                  <a:pos x="77" y="23"/>
                </a:cxn>
                <a:cxn ang="0">
                  <a:pos x="85" y="56"/>
                </a:cxn>
                <a:cxn ang="0">
                  <a:pos x="192" y="89"/>
                </a:cxn>
                <a:cxn ang="0">
                  <a:pos x="414" y="89"/>
                </a:cxn>
              </a:cxnLst>
              <a:rect l="0" t="0" r="0" b="0"/>
              <a:pathLst>
                <a:path w="706" h="274">
                  <a:moveTo>
                    <a:pt x="414" y="89"/>
                  </a:moveTo>
                  <a:lnTo>
                    <a:pt x="484" y="93"/>
                  </a:lnTo>
                  <a:lnTo>
                    <a:pt x="539" y="100"/>
                  </a:lnTo>
                  <a:lnTo>
                    <a:pt x="587" y="104"/>
                  </a:lnTo>
                  <a:lnTo>
                    <a:pt x="624" y="111"/>
                  </a:lnTo>
                  <a:lnTo>
                    <a:pt x="654" y="119"/>
                  </a:lnTo>
                  <a:lnTo>
                    <a:pt x="672" y="134"/>
                  </a:lnTo>
                  <a:lnTo>
                    <a:pt x="687" y="145"/>
                  </a:lnTo>
                  <a:lnTo>
                    <a:pt x="698" y="159"/>
                  </a:lnTo>
                  <a:lnTo>
                    <a:pt x="706" y="174"/>
                  </a:lnTo>
                  <a:lnTo>
                    <a:pt x="706" y="189"/>
                  </a:lnTo>
                  <a:lnTo>
                    <a:pt x="698" y="204"/>
                  </a:lnTo>
                  <a:lnTo>
                    <a:pt x="684" y="226"/>
                  </a:lnTo>
                  <a:lnTo>
                    <a:pt x="665" y="241"/>
                  </a:lnTo>
                  <a:lnTo>
                    <a:pt x="632" y="252"/>
                  </a:lnTo>
                  <a:lnTo>
                    <a:pt x="599" y="259"/>
                  </a:lnTo>
                  <a:lnTo>
                    <a:pt x="532" y="270"/>
                  </a:lnTo>
                  <a:lnTo>
                    <a:pt x="469" y="274"/>
                  </a:lnTo>
                  <a:lnTo>
                    <a:pt x="517" y="267"/>
                  </a:lnTo>
                  <a:lnTo>
                    <a:pt x="573" y="252"/>
                  </a:lnTo>
                  <a:lnTo>
                    <a:pt x="599" y="241"/>
                  </a:lnTo>
                  <a:lnTo>
                    <a:pt x="624" y="226"/>
                  </a:lnTo>
                  <a:lnTo>
                    <a:pt x="643" y="211"/>
                  </a:lnTo>
                  <a:lnTo>
                    <a:pt x="654" y="189"/>
                  </a:lnTo>
                  <a:lnTo>
                    <a:pt x="654" y="182"/>
                  </a:lnTo>
                  <a:lnTo>
                    <a:pt x="654" y="163"/>
                  </a:lnTo>
                  <a:lnTo>
                    <a:pt x="643" y="156"/>
                  </a:lnTo>
                  <a:lnTo>
                    <a:pt x="628" y="141"/>
                  </a:lnTo>
                  <a:lnTo>
                    <a:pt x="602" y="126"/>
                  </a:lnTo>
                  <a:lnTo>
                    <a:pt x="562" y="115"/>
                  </a:lnTo>
                  <a:lnTo>
                    <a:pt x="510" y="111"/>
                  </a:lnTo>
                  <a:lnTo>
                    <a:pt x="510" y="111"/>
                  </a:lnTo>
                  <a:lnTo>
                    <a:pt x="554" y="119"/>
                  </a:lnTo>
                  <a:lnTo>
                    <a:pt x="595" y="141"/>
                  </a:lnTo>
                  <a:lnTo>
                    <a:pt x="610" y="148"/>
                  </a:lnTo>
                  <a:lnTo>
                    <a:pt x="617" y="163"/>
                  </a:lnTo>
                  <a:lnTo>
                    <a:pt x="617" y="182"/>
                  </a:lnTo>
                  <a:lnTo>
                    <a:pt x="613" y="200"/>
                  </a:lnTo>
                  <a:lnTo>
                    <a:pt x="602" y="211"/>
                  </a:lnTo>
                  <a:lnTo>
                    <a:pt x="569" y="233"/>
                  </a:lnTo>
                  <a:lnTo>
                    <a:pt x="543" y="244"/>
                  </a:lnTo>
                  <a:lnTo>
                    <a:pt x="514" y="259"/>
                  </a:lnTo>
                  <a:lnTo>
                    <a:pt x="473" y="267"/>
                  </a:lnTo>
                  <a:lnTo>
                    <a:pt x="429" y="270"/>
                  </a:lnTo>
                  <a:lnTo>
                    <a:pt x="421" y="270"/>
                  </a:lnTo>
                  <a:lnTo>
                    <a:pt x="469" y="259"/>
                  </a:lnTo>
                  <a:lnTo>
                    <a:pt x="502" y="244"/>
                  </a:lnTo>
                  <a:lnTo>
                    <a:pt x="528" y="230"/>
                  </a:lnTo>
                  <a:lnTo>
                    <a:pt x="543" y="211"/>
                  </a:lnTo>
                  <a:lnTo>
                    <a:pt x="547" y="189"/>
                  </a:lnTo>
                  <a:lnTo>
                    <a:pt x="547" y="174"/>
                  </a:lnTo>
                  <a:lnTo>
                    <a:pt x="543" y="159"/>
                  </a:lnTo>
                  <a:lnTo>
                    <a:pt x="532" y="145"/>
                  </a:lnTo>
                  <a:lnTo>
                    <a:pt x="525" y="130"/>
                  </a:lnTo>
                  <a:lnTo>
                    <a:pt x="488" y="111"/>
                  </a:lnTo>
                  <a:lnTo>
                    <a:pt x="447" y="104"/>
                  </a:lnTo>
                  <a:lnTo>
                    <a:pt x="406" y="100"/>
                  </a:lnTo>
                  <a:lnTo>
                    <a:pt x="332" y="93"/>
                  </a:lnTo>
                  <a:lnTo>
                    <a:pt x="295" y="100"/>
                  </a:lnTo>
                  <a:lnTo>
                    <a:pt x="210" y="93"/>
                  </a:lnTo>
                  <a:lnTo>
                    <a:pt x="140" y="85"/>
                  </a:lnTo>
                  <a:lnTo>
                    <a:pt x="96" y="74"/>
                  </a:lnTo>
                  <a:lnTo>
                    <a:pt x="66" y="63"/>
                  </a:lnTo>
                  <a:lnTo>
                    <a:pt x="51" y="56"/>
                  </a:lnTo>
                  <a:lnTo>
                    <a:pt x="48" y="45"/>
                  </a:lnTo>
                  <a:lnTo>
                    <a:pt x="48" y="41"/>
                  </a:lnTo>
                  <a:lnTo>
                    <a:pt x="51" y="30"/>
                  </a:lnTo>
                  <a:lnTo>
                    <a:pt x="63" y="15"/>
                  </a:lnTo>
                  <a:lnTo>
                    <a:pt x="77" y="4"/>
                  </a:lnTo>
                  <a:lnTo>
                    <a:pt x="70" y="0"/>
                  </a:lnTo>
                  <a:lnTo>
                    <a:pt x="55" y="15"/>
                  </a:lnTo>
                  <a:lnTo>
                    <a:pt x="48" y="30"/>
                  </a:lnTo>
                  <a:lnTo>
                    <a:pt x="40" y="45"/>
                  </a:lnTo>
                  <a:lnTo>
                    <a:pt x="51" y="60"/>
                  </a:lnTo>
                  <a:lnTo>
                    <a:pt x="70" y="71"/>
                  </a:lnTo>
                  <a:lnTo>
                    <a:pt x="100" y="78"/>
                  </a:lnTo>
                  <a:lnTo>
                    <a:pt x="140" y="89"/>
                  </a:lnTo>
                  <a:lnTo>
                    <a:pt x="210" y="100"/>
                  </a:lnTo>
                  <a:lnTo>
                    <a:pt x="295" y="104"/>
                  </a:lnTo>
                  <a:lnTo>
                    <a:pt x="332" y="100"/>
                  </a:lnTo>
                  <a:lnTo>
                    <a:pt x="406" y="100"/>
                  </a:lnTo>
                  <a:lnTo>
                    <a:pt x="447" y="111"/>
                  </a:lnTo>
                  <a:lnTo>
                    <a:pt x="488" y="115"/>
                  </a:lnTo>
                  <a:lnTo>
                    <a:pt x="517" y="134"/>
                  </a:lnTo>
                  <a:lnTo>
                    <a:pt x="528" y="148"/>
                  </a:lnTo>
                  <a:lnTo>
                    <a:pt x="539" y="163"/>
                  </a:lnTo>
                  <a:lnTo>
                    <a:pt x="543" y="174"/>
                  </a:lnTo>
                  <a:lnTo>
                    <a:pt x="543" y="189"/>
                  </a:lnTo>
                  <a:lnTo>
                    <a:pt x="539" y="204"/>
                  </a:lnTo>
                  <a:lnTo>
                    <a:pt x="528" y="226"/>
                  </a:lnTo>
                  <a:lnTo>
                    <a:pt x="499" y="241"/>
                  </a:lnTo>
                  <a:lnTo>
                    <a:pt x="454" y="259"/>
                  </a:lnTo>
                  <a:lnTo>
                    <a:pt x="388" y="270"/>
                  </a:lnTo>
                  <a:lnTo>
                    <a:pt x="314" y="270"/>
                  </a:lnTo>
                  <a:lnTo>
                    <a:pt x="362" y="267"/>
                  </a:lnTo>
                  <a:lnTo>
                    <a:pt x="414" y="256"/>
                  </a:lnTo>
                  <a:lnTo>
                    <a:pt x="454" y="233"/>
                  </a:lnTo>
                  <a:lnTo>
                    <a:pt x="469" y="226"/>
                  </a:lnTo>
                  <a:lnTo>
                    <a:pt x="477" y="211"/>
                  </a:lnTo>
                  <a:lnTo>
                    <a:pt x="477" y="196"/>
                  </a:lnTo>
                  <a:lnTo>
                    <a:pt x="473" y="182"/>
                  </a:lnTo>
                  <a:lnTo>
                    <a:pt x="462" y="163"/>
                  </a:lnTo>
                  <a:lnTo>
                    <a:pt x="447" y="145"/>
                  </a:lnTo>
                  <a:lnTo>
                    <a:pt x="417" y="130"/>
                  </a:lnTo>
                  <a:lnTo>
                    <a:pt x="373" y="115"/>
                  </a:lnTo>
                  <a:lnTo>
                    <a:pt x="314" y="111"/>
                  </a:lnTo>
                  <a:lnTo>
                    <a:pt x="273" y="104"/>
                  </a:lnTo>
                  <a:lnTo>
                    <a:pt x="173" y="100"/>
                  </a:lnTo>
                  <a:lnTo>
                    <a:pt x="100" y="89"/>
                  </a:lnTo>
                  <a:lnTo>
                    <a:pt x="51" y="74"/>
                  </a:lnTo>
                  <a:lnTo>
                    <a:pt x="15" y="63"/>
                  </a:lnTo>
                  <a:lnTo>
                    <a:pt x="7" y="45"/>
                  </a:lnTo>
                  <a:lnTo>
                    <a:pt x="0" y="30"/>
                  </a:lnTo>
                  <a:lnTo>
                    <a:pt x="11" y="19"/>
                  </a:lnTo>
                  <a:lnTo>
                    <a:pt x="26" y="8"/>
                  </a:lnTo>
                  <a:lnTo>
                    <a:pt x="51" y="0"/>
                  </a:lnTo>
                  <a:lnTo>
                    <a:pt x="85" y="0"/>
                  </a:lnTo>
                  <a:lnTo>
                    <a:pt x="111" y="4"/>
                  </a:lnTo>
                  <a:lnTo>
                    <a:pt x="92" y="8"/>
                  </a:lnTo>
                  <a:lnTo>
                    <a:pt x="77" y="23"/>
                  </a:lnTo>
                  <a:lnTo>
                    <a:pt x="77" y="34"/>
                  </a:lnTo>
                  <a:lnTo>
                    <a:pt x="77" y="41"/>
                  </a:lnTo>
                  <a:lnTo>
                    <a:pt x="85" y="56"/>
                  </a:lnTo>
                  <a:lnTo>
                    <a:pt x="96" y="63"/>
                  </a:lnTo>
                  <a:lnTo>
                    <a:pt x="136" y="78"/>
                  </a:lnTo>
                  <a:lnTo>
                    <a:pt x="192" y="89"/>
                  </a:lnTo>
                  <a:lnTo>
                    <a:pt x="247" y="93"/>
                  </a:lnTo>
                  <a:lnTo>
                    <a:pt x="358" y="93"/>
                  </a:lnTo>
                  <a:lnTo>
                    <a:pt x="414" y="89"/>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6" name="図形 155"/>
            <p:cNvSpPr>
              <a:spLocks/>
            </p:cNvSpPr>
            <p:nvPr/>
          </p:nvSpPr>
          <p:spPr bwMode="auto">
            <a:xfrm>
              <a:off x="1960992" y="5313713"/>
              <a:ext cx="351108" cy="114410"/>
            </a:xfrm>
            <a:custGeom>
              <a:avLst/>
              <a:gdLst/>
              <a:ahLst/>
              <a:cxnLst>
                <a:cxn ang="0">
                  <a:pos x="55" y="26"/>
                </a:cxn>
                <a:cxn ang="0">
                  <a:pos x="63" y="33"/>
                </a:cxn>
                <a:cxn ang="0">
                  <a:pos x="70" y="41"/>
                </a:cxn>
                <a:cxn ang="0">
                  <a:pos x="107" y="55"/>
                </a:cxn>
                <a:cxn ang="0">
                  <a:pos x="148" y="66"/>
                </a:cxn>
                <a:cxn ang="0">
                  <a:pos x="229" y="81"/>
                </a:cxn>
                <a:cxn ang="0">
                  <a:pos x="196" y="81"/>
                </a:cxn>
                <a:cxn ang="0">
                  <a:pos x="137" y="70"/>
                </a:cxn>
                <a:cxn ang="0">
                  <a:pos x="89" y="66"/>
                </a:cxn>
                <a:cxn ang="0">
                  <a:pos x="41" y="52"/>
                </a:cxn>
                <a:cxn ang="0">
                  <a:pos x="11" y="41"/>
                </a:cxn>
                <a:cxn ang="0">
                  <a:pos x="0" y="37"/>
                </a:cxn>
                <a:cxn ang="0">
                  <a:pos x="0" y="33"/>
                </a:cxn>
                <a:cxn ang="0">
                  <a:pos x="0" y="22"/>
                </a:cxn>
                <a:cxn ang="0">
                  <a:pos x="11" y="11"/>
                </a:cxn>
                <a:cxn ang="0">
                  <a:pos x="37" y="0"/>
                </a:cxn>
                <a:cxn ang="0">
                  <a:pos x="81" y="0"/>
                </a:cxn>
                <a:cxn ang="0">
                  <a:pos x="67" y="11"/>
                </a:cxn>
                <a:cxn ang="0">
                  <a:pos x="63" y="15"/>
                </a:cxn>
                <a:cxn ang="0">
                  <a:pos x="55" y="26"/>
                </a:cxn>
              </a:cxnLst>
              <a:rect l="0" t="0" r="0" b="0"/>
              <a:pathLst>
                <a:path w="229" h="81">
                  <a:moveTo>
                    <a:pt x="55" y="26"/>
                  </a:moveTo>
                  <a:lnTo>
                    <a:pt x="63" y="33"/>
                  </a:lnTo>
                  <a:lnTo>
                    <a:pt x="70" y="41"/>
                  </a:lnTo>
                  <a:lnTo>
                    <a:pt x="107" y="55"/>
                  </a:lnTo>
                  <a:lnTo>
                    <a:pt x="148" y="66"/>
                  </a:lnTo>
                  <a:lnTo>
                    <a:pt x="229" y="81"/>
                  </a:lnTo>
                  <a:lnTo>
                    <a:pt x="196" y="81"/>
                  </a:lnTo>
                  <a:lnTo>
                    <a:pt x="137" y="70"/>
                  </a:lnTo>
                  <a:lnTo>
                    <a:pt x="89" y="66"/>
                  </a:lnTo>
                  <a:lnTo>
                    <a:pt x="41" y="52"/>
                  </a:lnTo>
                  <a:lnTo>
                    <a:pt x="11" y="41"/>
                  </a:lnTo>
                  <a:lnTo>
                    <a:pt x="0" y="37"/>
                  </a:lnTo>
                  <a:lnTo>
                    <a:pt x="0" y="33"/>
                  </a:lnTo>
                  <a:lnTo>
                    <a:pt x="0" y="22"/>
                  </a:lnTo>
                  <a:lnTo>
                    <a:pt x="11" y="11"/>
                  </a:lnTo>
                  <a:lnTo>
                    <a:pt x="37" y="0"/>
                  </a:lnTo>
                  <a:lnTo>
                    <a:pt x="81" y="0"/>
                  </a:lnTo>
                  <a:lnTo>
                    <a:pt x="67" y="11"/>
                  </a:lnTo>
                  <a:lnTo>
                    <a:pt x="63" y="15"/>
                  </a:lnTo>
                  <a:lnTo>
                    <a:pt x="55" y="26"/>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7" name="図形 156"/>
            <p:cNvSpPr>
              <a:spLocks/>
            </p:cNvSpPr>
            <p:nvPr/>
          </p:nvSpPr>
          <p:spPr bwMode="auto">
            <a:xfrm>
              <a:off x="2753668" y="5443660"/>
              <a:ext cx="409371" cy="276844"/>
            </a:xfrm>
            <a:custGeom>
              <a:avLst/>
              <a:gdLst/>
              <a:ahLst/>
              <a:cxnLst>
                <a:cxn ang="0">
                  <a:pos x="252" y="56"/>
                </a:cxn>
                <a:cxn ang="0">
                  <a:pos x="263" y="70"/>
                </a:cxn>
                <a:cxn ang="0">
                  <a:pos x="267" y="82"/>
                </a:cxn>
                <a:cxn ang="0">
                  <a:pos x="267" y="96"/>
                </a:cxn>
                <a:cxn ang="0">
                  <a:pos x="263" y="111"/>
                </a:cxn>
                <a:cxn ang="0">
                  <a:pos x="259" y="119"/>
                </a:cxn>
                <a:cxn ang="0">
                  <a:pos x="226" y="144"/>
                </a:cxn>
                <a:cxn ang="0">
                  <a:pos x="193" y="159"/>
                </a:cxn>
                <a:cxn ang="0">
                  <a:pos x="152" y="174"/>
                </a:cxn>
                <a:cxn ang="0">
                  <a:pos x="67" y="189"/>
                </a:cxn>
                <a:cxn ang="0">
                  <a:pos x="0" y="196"/>
                </a:cxn>
                <a:cxn ang="0">
                  <a:pos x="41" y="185"/>
                </a:cxn>
                <a:cxn ang="0">
                  <a:pos x="82" y="174"/>
                </a:cxn>
                <a:cxn ang="0">
                  <a:pos x="126" y="156"/>
                </a:cxn>
                <a:cxn ang="0">
                  <a:pos x="174" y="126"/>
                </a:cxn>
                <a:cxn ang="0">
                  <a:pos x="189" y="104"/>
                </a:cxn>
                <a:cxn ang="0">
                  <a:pos x="196" y="89"/>
                </a:cxn>
                <a:cxn ang="0">
                  <a:pos x="196" y="63"/>
                </a:cxn>
                <a:cxn ang="0">
                  <a:pos x="189" y="45"/>
                </a:cxn>
                <a:cxn ang="0">
                  <a:pos x="167" y="26"/>
                </a:cxn>
                <a:cxn ang="0">
                  <a:pos x="134" y="11"/>
                </a:cxn>
                <a:cxn ang="0">
                  <a:pos x="85" y="0"/>
                </a:cxn>
                <a:cxn ang="0">
                  <a:pos x="152" y="11"/>
                </a:cxn>
                <a:cxn ang="0">
                  <a:pos x="204" y="19"/>
                </a:cxn>
                <a:cxn ang="0">
                  <a:pos x="233" y="34"/>
                </a:cxn>
                <a:cxn ang="0">
                  <a:pos x="252" y="56"/>
                </a:cxn>
              </a:cxnLst>
              <a:rect l="0" t="0" r="0" b="0"/>
              <a:pathLst>
                <a:path w="267" h="196">
                  <a:moveTo>
                    <a:pt x="252" y="56"/>
                  </a:moveTo>
                  <a:lnTo>
                    <a:pt x="263" y="70"/>
                  </a:lnTo>
                  <a:lnTo>
                    <a:pt x="267" y="82"/>
                  </a:lnTo>
                  <a:lnTo>
                    <a:pt x="267" y="96"/>
                  </a:lnTo>
                  <a:lnTo>
                    <a:pt x="263" y="111"/>
                  </a:lnTo>
                  <a:lnTo>
                    <a:pt x="259" y="119"/>
                  </a:lnTo>
                  <a:lnTo>
                    <a:pt x="226" y="144"/>
                  </a:lnTo>
                  <a:lnTo>
                    <a:pt x="193" y="159"/>
                  </a:lnTo>
                  <a:lnTo>
                    <a:pt x="152" y="174"/>
                  </a:lnTo>
                  <a:lnTo>
                    <a:pt x="67" y="189"/>
                  </a:lnTo>
                  <a:lnTo>
                    <a:pt x="0" y="196"/>
                  </a:lnTo>
                  <a:lnTo>
                    <a:pt x="41" y="185"/>
                  </a:lnTo>
                  <a:lnTo>
                    <a:pt x="82" y="174"/>
                  </a:lnTo>
                  <a:lnTo>
                    <a:pt x="126" y="156"/>
                  </a:lnTo>
                  <a:lnTo>
                    <a:pt x="174" y="126"/>
                  </a:lnTo>
                  <a:lnTo>
                    <a:pt x="189" y="104"/>
                  </a:lnTo>
                  <a:lnTo>
                    <a:pt x="196" y="89"/>
                  </a:lnTo>
                  <a:lnTo>
                    <a:pt x="196" y="63"/>
                  </a:lnTo>
                  <a:lnTo>
                    <a:pt x="189" y="45"/>
                  </a:lnTo>
                  <a:lnTo>
                    <a:pt x="167" y="26"/>
                  </a:lnTo>
                  <a:lnTo>
                    <a:pt x="134" y="11"/>
                  </a:lnTo>
                  <a:lnTo>
                    <a:pt x="85" y="0"/>
                  </a:lnTo>
                  <a:lnTo>
                    <a:pt x="152" y="11"/>
                  </a:lnTo>
                  <a:lnTo>
                    <a:pt x="204" y="19"/>
                  </a:lnTo>
                  <a:lnTo>
                    <a:pt x="233" y="34"/>
                  </a:lnTo>
                  <a:lnTo>
                    <a:pt x="252" y="56"/>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8" name="図形 157"/>
            <p:cNvSpPr>
              <a:spLocks/>
            </p:cNvSpPr>
            <p:nvPr/>
          </p:nvSpPr>
          <p:spPr bwMode="auto">
            <a:xfrm>
              <a:off x="3892853" y="5360324"/>
              <a:ext cx="323510" cy="271194"/>
            </a:xfrm>
            <a:custGeom>
              <a:avLst/>
              <a:gdLst/>
              <a:ahLst/>
              <a:cxnLst>
                <a:cxn ang="0">
                  <a:pos x="211" y="85"/>
                </a:cxn>
                <a:cxn ang="0">
                  <a:pos x="211" y="93"/>
                </a:cxn>
                <a:cxn ang="0">
                  <a:pos x="204" y="122"/>
                </a:cxn>
                <a:cxn ang="0">
                  <a:pos x="193" y="141"/>
                </a:cxn>
                <a:cxn ang="0">
                  <a:pos x="178" y="155"/>
                </a:cxn>
                <a:cxn ang="0">
                  <a:pos x="152" y="174"/>
                </a:cxn>
                <a:cxn ang="0">
                  <a:pos x="122" y="189"/>
                </a:cxn>
                <a:cxn ang="0">
                  <a:pos x="89" y="192"/>
                </a:cxn>
                <a:cxn ang="0">
                  <a:pos x="111" y="178"/>
                </a:cxn>
                <a:cxn ang="0">
                  <a:pos x="141" y="159"/>
                </a:cxn>
                <a:cxn ang="0">
                  <a:pos x="163" y="129"/>
                </a:cxn>
                <a:cxn ang="0">
                  <a:pos x="174" y="107"/>
                </a:cxn>
                <a:cxn ang="0">
                  <a:pos x="174" y="93"/>
                </a:cxn>
                <a:cxn ang="0">
                  <a:pos x="167" y="78"/>
                </a:cxn>
                <a:cxn ang="0">
                  <a:pos x="141" y="59"/>
                </a:cxn>
                <a:cxn ang="0">
                  <a:pos x="119" y="44"/>
                </a:cxn>
                <a:cxn ang="0">
                  <a:pos x="93" y="30"/>
                </a:cxn>
                <a:cxn ang="0">
                  <a:pos x="52" y="8"/>
                </a:cxn>
                <a:cxn ang="0">
                  <a:pos x="0" y="0"/>
                </a:cxn>
                <a:cxn ang="0">
                  <a:pos x="56" y="4"/>
                </a:cxn>
                <a:cxn ang="0">
                  <a:pos x="122" y="22"/>
                </a:cxn>
                <a:cxn ang="0">
                  <a:pos x="152" y="33"/>
                </a:cxn>
                <a:cxn ang="0">
                  <a:pos x="182" y="48"/>
                </a:cxn>
                <a:cxn ang="0">
                  <a:pos x="204" y="70"/>
                </a:cxn>
                <a:cxn ang="0">
                  <a:pos x="211" y="85"/>
                </a:cxn>
              </a:cxnLst>
              <a:rect l="0" t="0" r="0" b="0"/>
              <a:pathLst>
                <a:path w="211" h="192">
                  <a:moveTo>
                    <a:pt x="211" y="85"/>
                  </a:moveTo>
                  <a:lnTo>
                    <a:pt x="211" y="93"/>
                  </a:lnTo>
                  <a:lnTo>
                    <a:pt x="204" y="122"/>
                  </a:lnTo>
                  <a:lnTo>
                    <a:pt x="193" y="141"/>
                  </a:lnTo>
                  <a:lnTo>
                    <a:pt x="178" y="155"/>
                  </a:lnTo>
                  <a:lnTo>
                    <a:pt x="152" y="174"/>
                  </a:lnTo>
                  <a:lnTo>
                    <a:pt x="122" y="189"/>
                  </a:lnTo>
                  <a:lnTo>
                    <a:pt x="89" y="192"/>
                  </a:lnTo>
                  <a:lnTo>
                    <a:pt x="111" y="178"/>
                  </a:lnTo>
                  <a:lnTo>
                    <a:pt x="141" y="159"/>
                  </a:lnTo>
                  <a:lnTo>
                    <a:pt x="163" y="129"/>
                  </a:lnTo>
                  <a:lnTo>
                    <a:pt x="174" y="107"/>
                  </a:lnTo>
                  <a:lnTo>
                    <a:pt x="174" y="93"/>
                  </a:lnTo>
                  <a:lnTo>
                    <a:pt x="167" y="78"/>
                  </a:lnTo>
                  <a:lnTo>
                    <a:pt x="141" y="59"/>
                  </a:lnTo>
                  <a:lnTo>
                    <a:pt x="119" y="44"/>
                  </a:lnTo>
                  <a:lnTo>
                    <a:pt x="93" y="30"/>
                  </a:lnTo>
                  <a:lnTo>
                    <a:pt x="52" y="8"/>
                  </a:lnTo>
                  <a:lnTo>
                    <a:pt x="0" y="0"/>
                  </a:lnTo>
                  <a:lnTo>
                    <a:pt x="56" y="4"/>
                  </a:lnTo>
                  <a:lnTo>
                    <a:pt x="122" y="22"/>
                  </a:lnTo>
                  <a:lnTo>
                    <a:pt x="152" y="33"/>
                  </a:lnTo>
                  <a:lnTo>
                    <a:pt x="182" y="48"/>
                  </a:lnTo>
                  <a:lnTo>
                    <a:pt x="204" y="70"/>
                  </a:lnTo>
                  <a:lnTo>
                    <a:pt x="211" y="85"/>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9" name="図形 158"/>
            <p:cNvSpPr>
              <a:spLocks/>
            </p:cNvSpPr>
            <p:nvPr/>
          </p:nvSpPr>
          <p:spPr bwMode="auto">
            <a:xfrm>
              <a:off x="3672069" y="5329250"/>
              <a:ext cx="476832" cy="329105"/>
            </a:xfrm>
            <a:custGeom>
              <a:avLst/>
              <a:gdLst/>
              <a:ahLst/>
              <a:cxnLst>
                <a:cxn ang="0">
                  <a:pos x="266" y="155"/>
                </a:cxn>
                <a:cxn ang="0">
                  <a:pos x="270" y="137"/>
                </a:cxn>
                <a:cxn ang="0">
                  <a:pos x="278" y="122"/>
                </a:cxn>
                <a:cxn ang="0">
                  <a:pos x="270" y="107"/>
                </a:cxn>
                <a:cxn ang="0">
                  <a:pos x="252" y="85"/>
                </a:cxn>
                <a:cxn ang="0">
                  <a:pos x="226" y="70"/>
                </a:cxn>
                <a:cxn ang="0">
                  <a:pos x="196" y="52"/>
                </a:cxn>
                <a:cxn ang="0">
                  <a:pos x="163" y="37"/>
                </a:cxn>
                <a:cxn ang="0">
                  <a:pos x="85" y="15"/>
                </a:cxn>
                <a:cxn ang="0">
                  <a:pos x="0" y="0"/>
                </a:cxn>
                <a:cxn ang="0">
                  <a:pos x="96" y="11"/>
                </a:cxn>
                <a:cxn ang="0">
                  <a:pos x="163" y="26"/>
                </a:cxn>
                <a:cxn ang="0">
                  <a:pos x="215" y="44"/>
                </a:cxn>
                <a:cxn ang="0">
                  <a:pos x="255" y="66"/>
                </a:cxn>
                <a:cxn ang="0">
                  <a:pos x="285" y="85"/>
                </a:cxn>
                <a:cxn ang="0">
                  <a:pos x="303" y="100"/>
                </a:cxn>
                <a:cxn ang="0">
                  <a:pos x="311" y="115"/>
                </a:cxn>
                <a:cxn ang="0">
                  <a:pos x="311" y="137"/>
                </a:cxn>
                <a:cxn ang="0">
                  <a:pos x="303" y="155"/>
                </a:cxn>
                <a:cxn ang="0">
                  <a:pos x="285" y="170"/>
                </a:cxn>
                <a:cxn ang="0">
                  <a:pos x="266" y="192"/>
                </a:cxn>
                <a:cxn ang="0">
                  <a:pos x="233" y="211"/>
                </a:cxn>
                <a:cxn ang="0">
                  <a:pos x="215" y="222"/>
                </a:cxn>
                <a:cxn ang="0">
                  <a:pos x="163" y="233"/>
                </a:cxn>
                <a:cxn ang="0">
                  <a:pos x="196" y="214"/>
                </a:cxn>
                <a:cxn ang="0">
                  <a:pos x="233" y="200"/>
                </a:cxn>
                <a:cxn ang="0">
                  <a:pos x="252" y="181"/>
                </a:cxn>
                <a:cxn ang="0">
                  <a:pos x="266" y="155"/>
                </a:cxn>
              </a:cxnLst>
              <a:rect l="0" t="0" r="0" b="0"/>
              <a:pathLst>
                <a:path w="311" h="233">
                  <a:moveTo>
                    <a:pt x="266" y="155"/>
                  </a:moveTo>
                  <a:lnTo>
                    <a:pt x="270" y="137"/>
                  </a:lnTo>
                  <a:lnTo>
                    <a:pt x="278" y="122"/>
                  </a:lnTo>
                  <a:lnTo>
                    <a:pt x="270" y="107"/>
                  </a:lnTo>
                  <a:lnTo>
                    <a:pt x="252" y="85"/>
                  </a:lnTo>
                  <a:lnTo>
                    <a:pt x="226" y="70"/>
                  </a:lnTo>
                  <a:lnTo>
                    <a:pt x="196" y="52"/>
                  </a:lnTo>
                  <a:lnTo>
                    <a:pt x="163" y="37"/>
                  </a:lnTo>
                  <a:lnTo>
                    <a:pt x="85" y="15"/>
                  </a:lnTo>
                  <a:lnTo>
                    <a:pt x="0" y="0"/>
                  </a:lnTo>
                  <a:lnTo>
                    <a:pt x="96" y="11"/>
                  </a:lnTo>
                  <a:lnTo>
                    <a:pt x="163" y="26"/>
                  </a:lnTo>
                  <a:lnTo>
                    <a:pt x="215" y="44"/>
                  </a:lnTo>
                  <a:lnTo>
                    <a:pt x="255" y="66"/>
                  </a:lnTo>
                  <a:lnTo>
                    <a:pt x="285" y="85"/>
                  </a:lnTo>
                  <a:lnTo>
                    <a:pt x="303" y="100"/>
                  </a:lnTo>
                  <a:lnTo>
                    <a:pt x="311" y="115"/>
                  </a:lnTo>
                  <a:lnTo>
                    <a:pt x="311" y="137"/>
                  </a:lnTo>
                  <a:lnTo>
                    <a:pt x="303" y="155"/>
                  </a:lnTo>
                  <a:lnTo>
                    <a:pt x="285" y="170"/>
                  </a:lnTo>
                  <a:lnTo>
                    <a:pt x="266" y="192"/>
                  </a:lnTo>
                  <a:lnTo>
                    <a:pt x="233" y="211"/>
                  </a:lnTo>
                  <a:lnTo>
                    <a:pt x="215" y="222"/>
                  </a:lnTo>
                  <a:lnTo>
                    <a:pt x="163" y="233"/>
                  </a:lnTo>
                  <a:lnTo>
                    <a:pt x="196" y="214"/>
                  </a:lnTo>
                  <a:lnTo>
                    <a:pt x="233" y="200"/>
                  </a:lnTo>
                  <a:lnTo>
                    <a:pt x="252" y="181"/>
                  </a:lnTo>
                  <a:lnTo>
                    <a:pt x="266" y="155"/>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0" name="図形 159"/>
            <p:cNvSpPr>
              <a:spLocks/>
            </p:cNvSpPr>
            <p:nvPr/>
          </p:nvSpPr>
          <p:spPr bwMode="auto">
            <a:xfrm>
              <a:off x="3621472" y="5365974"/>
              <a:ext cx="323510" cy="292381"/>
            </a:xfrm>
            <a:custGeom>
              <a:avLst/>
              <a:gdLst/>
              <a:ahLst/>
              <a:cxnLst>
                <a:cxn ang="0">
                  <a:pos x="174" y="100"/>
                </a:cxn>
                <a:cxn ang="0">
                  <a:pos x="174" y="89"/>
                </a:cxn>
                <a:cxn ang="0">
                  <a:pos x="163" y="70"/>
                </a:cxn>
                <a:cxn ang="0">
                  <a:pos x="148" y="59"/>
                </a:cxn>
                <a:cxn ang="0">
                  <a:pos x="115" y="33"/>
                </a:cxn>
                <a:cxn ang="0">
                  <a:pos x="59" y="15"/>
                </a:cxn>
                <a:cxn ang="0">
                  <a:pos x="0" y="0"/>
                </a:cxn>
                <a:cxn ang="0">
                  <a:pos x="63" y="11"/>
                </a:cxn>
                <a:cxn ang="0">
                  <a:pos x="115" y="18"/>
                </a:cxn>
                <a:cxn ang="0">
                  <a:pos x="148" y="33"/>
                </a:cxn>
                <a:cxn ang="0">
                  <a:pos x="174" y="48"/>
                </a:cxn>
                <a:cxn ang="0">
                  <a:pos x="196" y="66"/>
                </a:cxn>
                <a:cxn ang="0">
                  <a:pos x="203" y="70"/>
                </a:cxn>
                <a:cxn ang="0">
                  <a:pos x="211" y="81"/>
                </a:cxn>
                <a:cxn ang="0">
                  <a:pos x="211" y="96"/>
                </a:cxn>
                <a:cxn ang="0">
                  <a:pos x="211" y="114"/>
                </a:cxn>
                <a:cxn ang="0">
                  <a:pos x="200" y="129"/>
                </a:cxn>
                <a:cxn ang="0">
                  <a:pos x="174" y="166"/>
                </a:cxn>
                <a:cxn ang="0">
                  <a:pos x="140" y="188"/>
                </a:cxn>
                <a:cxn ang="0">
                  <a:pos x="107" y="207"/>
                </a:cxn>
                <a:cxn ang="0">
                  <a:pos x="144" y="174"/>
                </a:cxn>
                <a:cxn ang="0">
                  <a:pos x="163" y="144"/>
                </a:cxn>
                <a:cxn ang="0">
                  <a:pos x="174" y="118"/>
                </a:cxn>
                <a:cxn ang="0">
                  <a:pos x="174" y="100"/>
                </a:cxn>
              </a:cxnLst>
              <a:rect l="0" t="0" r="0" b="0"/>
              <a:pathLst>
                <a:path w="211" h="207">
                  <a:moveTo>
                    <a:pt x="174" y="100"/>
                  </a:moveTo>
                  <a:lnTo>
                    <a:pt x="174" y="89"/>
                  </a:lnTo>
                  <a:lnTo>
                    <a:pt x="163" y="70"/>
                  </a:lnTo>
                  <a:lnTo>
                    <a:pt x="148" y="59"/>
                  </a:lnTo>
                  <a:lnTo>
                    <a:pt x="115" y="33"/>
                  </a:lnTo>
                  <a:lnTo>
                    <a:pt x="59" y="15"/>
                  </a:lnTo>
                  <a:lnTo>
                    <a:pt x="0" y="0"/>
                  </a:lnTo>
                  <a:lnTo>
                    <a:pt x="63" y="11"/>
                  </a:lnTo>
                  <a:lnTo>
                    <a:pt x="115" y="18"/>
                  </a:lnTo>
                  <a:lnTo>
                    <a:pt x="148" y="33"/>
                  </a:lnTo>
                  <a:lnTo>
                    <a:pt x="174" y="48"/>
                  </a:lnTo>
                  <a:lnTo>
                    <a:pt x="196" y="66"/>
                  </a:lnTo>
                  <a:lnTo>
                    <a:pt x="203" y="70"/>
                  </a:lnTo>
                  <a:lnTo>
                    <a:pt x="211" y="81"/>
                  </a:lnTo>
                  <a:lnTo>
                    <a:pt x="211" y="96"/>
                  </a:lnTo>
                  <a:lnTo>
                    <a:pt x="211" y="114"/>
                  </a:lnTo>
                  <a:lnTo>
                    <a:pt x="200" y="129"/>
                  </a:lnTo>
                  <a:lnTo>
                    <a:pt x="174" y="166"/>
                  </a:lnTo>
                  <a:lnTo>
                    <a:pt x="140" y="188"/>
                  </a:lnTo>
                  <a:lnTo>
                    <a:pt x="107" y="207"/>
                  </a:lnTo>
                  <a:lnTo>
                    <a:pt x="144" y="174"/>
                  </a:lnTo>
                  <a:lnTo>
                    <a:pt x="163" y="144"/>
                  </a:lnTo>
                  <a:lnTo>
                    <a:pt x="174" y="118"/>
                  </a:lnTo>
                  <a:lnTo>
                    <a:pt x="174" y="10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1" name="図形 160"/>
            <p:cNvSpPr>
              <a:spLocks/>
            </p:cNvSpPr>
            <p:nvPr/>
          </p:nvSpPr>
          <p:spPr bwMode="auto">
            <a:xfrm>
              <a:off x="3196769" y="5344787"/>
              <a:ext cx="555027" cy="334755"/>
            </a:xfrm>
            <a:custGeom>
              <a:avLst/>
              <a:gdLst/>
              <a:ahLst/>
              <a:cxnLst>
                <a:cxn ang="0">
                  <a:pos x="321" y="140"/>
                </a:cxn>
                <a:cxn ang="0">
                  <a:pos x="314" y="104"/>
                </a:cxn>
                <a:cxn ang="0">
                  <a:pos x="307" y="96"/>
                </a:cxn>
                <a:cxn ang="0">
                  <a:pos x="292" y="81"/>
                </a:cxn>
                <a:cxn ang="0">
                  <a:pos x="266" y="70"/>
                </a:cxn>
                <a:cxn ang="0">
                  <a:pos x="225" y="48"/>
                </a:cxn>
                <a:cxn ang="0">
                  <a:pos x="170" y="33"/>
                </a:cxn>
                <a:cxn ang="0">
                  <a:pos x="96" y="15"/>
                </a:cxn>
                <a:cxn ang="0">
                  <a:pos x="0" y="0"/>
                </a:cxn>
                <a:cxn ang="0">
                  <a:pos x="96" y="11"/>
                </a:cxn>
                <a:cxn ang="0">
                  <a:pos x="203" y="30"/>
                </a:cxn>
                <a:cxn ang="0">
                  <a:pos x="255" y="44"/>
                </a:cxn>
                <a:cxn ang="0">
                  <a:pos x="299" y="63"/>
                </a:cxn>
                <a:cxn ang="0">
                  <a:pos x="336" y="81"/>
                </a:cxn>
                <a:cxn ang="0">
                  <a:pos x="362" y="104"/>
                </a:cxn>
                <a:cxn ang="0">
                  <a:pos x="362" y="118"/>
                </a:cxn>
                <a:cxn ang="0">
                  <a:pos x="362" y="140"/>
                </a:cxn>
                <a:cxn ang="0">
                  <a:pos x="351" y="159"/>
                </a:cxn>
                <a:cxn ang="0">
                  <a:pos x="336" y="185"/>
                </a:cxn>
                <a:cxn ang="0">
                  <a:pos x="314" y="200"/>
                </a:cxn>
                <a:cxn ang="0">
                  <a:pos x="284" y="222"/>
                </a:cxn>
                <a:cxn ang="0">
                  <a:pos x="255" y="237"/>
                </a:cxn>
                <a:cxn ang="0">
                  <a:pos x="277" y="222"/>
                </a:cxn>
                <a:cxn ang="0">
                  <a:pos x="296" y="200"/>
                </a:cxn>
                <a:cxn ang="0">
                  <a:pos x="310" y="170"/>
                </a:cxn>
                <a:cxn ang="0">
                  <a:pos x="321" y="140"/>
                </a:cxn>
              </a:cxnLst>
              <a:rect l="0" t="0" r="0" b="0"/>
              <a:pathLst>
                <a:path w="362" h="237">
                  <a:moveTo>
                    <a:pt x="321" y="140"/>
                  </a:moveTo>
                  <a:lnTo>
                    <a:pt x="314" y="104"/>
                  </a:lnTo>
                  <a:lnTo>
                    <a:pt x="307" y="96"/>
                  </a:lnTo>
                  <a:lnTo>
                    <a:pt x="292" y="81"/>
                  </a:lnTo>
                  <a:lnTo>
                    <a:pt x="266" y="70"/>
                  </a:lnTo>
                  <a:lnTo>
                    <a:pt x="225" y="48"/>
                  </a:lnTo>
                  <a:lnTo>
                    <a:pt x="170" y="33"/>
                  </a:lnTo>
                  <a:lnTo>
                    <a:pt x="96" y="15"/>
                  </a:lnTo>
                  <a:lnTo>
                    <a:pt x="0" y="0"/>
                  </a:lnTo>
                  <a:lnTo>
                    <a:pt x="96" y="11"/>
                  </a:lnTo>
                  <a:lnTo>
                    <a:pt x="203" y="30"/>
                  </a:lnTo>
                  <a:lnTo>
                    <a:pt x="255" y="44"/>
                  </a:lnTo>
                  <a:lnTo>
                    <a:pt x="299" y="63"/>
                  </a:lnTo>
                  <a:lnTo>
                    <a:pt x="336" y="81"/>
                  </a:lnTo>
                  <a:lnTo>
                    <a:pt x="362" y="104"/>
                  </a:lnTo>
                  <a:lnTo>
                    <a:pt x="362" y="118"/>
                  </a:lnTo>
                  <a:lnTo>
                    <a:pt x="362" y="140"/>
                  </a:lnTo>
                  <a:lnTo>
                    <a:pt x="351" y="159"/>
                  </a:lnTo>
                  <a:lnTo>
                    <a:pt x="336" y="185"/>
                  </a:lnTo>
                  <a:lnTo>
                    <a:pt x="314" y="200"/>
                  </a:lnTo>
                  <a:lnTo>
                    <a:pt x="284" y="222"/>
                  </a:lnTo>
                  <a:lnTo>
                    <a:pt x="255" y="237"/>
                  </a:lnTo>
                  <a:lnTo>
                    <a:pt x="277" y="222"/>
                  </a:lnTo>
                  <a:lnTo>
                    <a:pt x="296" y="200"/>
                  </a:lnTo>
                  <a:lnTo>
                    <a:pt x="310" y="170"/>
                  </a:lnTo>
                  <a:lnTo>
                    <a:pt x="321" y="14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2" name="図形 161"/>
            <p:cNvSpPr>
              <a:spLocks/>
            </p:cNvSpPr>
            <p:nvPr/>
          </p:nvSpPr>
          <p:spPr bwMode="auto">
            <a:xfrm>
              <a:off x="3049580" y="5908363"/>
              <a:ext cx="4600" cy="11300"/>
            </a:xfrm>
            <a:custGeom>
              <a:avLst/>
              <a:gdLst/>
              <a:ahLst/>
              <a:cxnLst>
                <a:cxn ang="0">
                  <a:pos x="0" y="8"/>
                </a:cxn>
                <a:cxn ang="0">
                  <a:pos x="0" y="0"/>
                </a:cxn>
                <a:cxn ang="0">
                  <a:pos x="3" y="8"/>
                </a:cxn>
                <a:cxn ang="0">
                  <a:pos x="0" y="8"/>
                </a:cxn>
              </a:cxnLst>
              <a:rect l="0" t="0" r="0" b="0"/>
              <a:pathLst>
                <a:path w="3" h="8">
                  <a:moveTo>
                    <a:pt x="0" y="8"/>
                  </a:moveTo>
                  <a:lnTo>
                    <a:pt x="0" y="0"/>
                  </a:lnTo>
                  <a:lnTo>
                    <a:pt x="3" y="8"/>
                  </a:lnTo>
                  <a:lnTo>
                    <a:pt x="0" y="8"/>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3" name="図形 162"/>
            <p:cNvSpPr>
              <a:spLocks/>
            </p:cNvSpPr>
            <p:nvPr/>
          </p:nvSpPr>
          <p:spPr bwMode="auto">
            <a:xfrm>
              <a:off x="16865" y="6065147"/>
              <a:ext cx="90460" cy="21187"/>
            </a:xfrm>
            <a:custGeom>
              <a:avLst/>
              <a:gdLst/>
              <a:ahLst/>
              <a:cxnLst>
                <a:cxn ang="0">
                  <a:pos x="4" y="0"/>
                </a:cxn>
                <a:cxn ang="0">
                  <a:pos x="0" y="0"/>
                </a:cxn>
                <a:cxn ang="0">
                  <a:pos x="0" y="8"/>
                </a:cxn>
                <a:cxn ang="0">
                  <a:pos x="44" y="15"/>
                </a:cxn>
                <a:cxn ang="0">
                  <a:pos x="59" y="15"/>
                </a:cxn>
                <a:cxn ang="0">
                  <a:pos x="4" y="0"/>
                </a:cxn>
              </a:cxnLst>
              <a:rect l="0" t="0" r="0" b="0"/>
              <a:pathLst>
                <a:path w="59" h="15">
                  <a:moveTo>
                    <a:pt x="4" y="0"/>
                  </a:moveTo>
                  <a:lnTo>
                    <a:pt x="0" y="0"/>
                  </a:lnTo>
                  <a:lnTo>
                    <a:pt x="0" y="8"/>
                  </a:lnTo>
                  <a:lnTo>
                    <a:pt x="44" y="15"/>
                  </a:lnTo>
                  <a:lnTo>
                    <a:pt x="59" y="15"/>
                  </a:lnTo>
                  <a:lnTo>
                    <a:pt x="4"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4" name="図形 163"/>
            <p:cNvSpPr>
              <a:spLocks/>
            </p:cNvSpPr>
            <p:nvPr/>
          </p:nvSpPr>
          <p:spPr bwMode="auto">
            <a:xfrm>
              <a:off x="3110909" y="5402699"/>
              <a:ext cx="260648" cy="281082"/>
            </a:xfrm>
            <a:custGeom>
              <a:avLst/>
              <a:gdLst/>
              <a:ahLst/>
              <a:cxnLst>
                <a:cxn ang="0">
                  <a:pos x="26" y="196"/>
                </a:cxn>
                <a:cxn ang="0">
                  <a:pos x="30" y="199"/>
                </a:cxn>
                <a:cxn ang="0">
                  <a:pos x="48" y="196"/>
                </a:cxn>
                <a:cxn ang="0">
                  <a:pos x="89" y="181"/>
                </a:cxn>
                <a:cxn ang="0">
                  <a:pos x="137" y="155"/>
                </a:cxn>
                <a:cxn ang="0">
                  <a:pos x="156" y="133"/>
                </a:cxn>
                <a:cxn ang="0">
                  <a:pos x="167" y="114"/>
                </a:cxn>
                <a:cxn ang="0">
                  <a:pos x="170" y="103"/>
                </a:cxn>
                <a:cxn ang="0">
                  <a:pos x="167" y="88"/>
                </a:cxn>
                <a:cxn ang="0">
                  <a:pos x="152" y="59"/>
                </a:cxn>
                <a:cxn ang="0">
                  <a:pos x="141" y="48"/>
                </a:cxn>
                <a:cxn ang="0">
                  <a:pos x="111" y="33"/>
                </a:cxn>
                <a:cxn ang="0">
                  <a:pos x="67" y="14"/>
                </a:cxn>
                <a:cxn ang="0">
                  <a:pos x="34" y="3"/>
                </a:cxn>
                <a:cxn ang="0">
                  <a:pos x="0" y="0"/>
                </a:cxn>
                <a:cxn ang="0">
                  <a:pos x="0" y="3"/>
                </a:cxn>
                <a:cxn ang="0">
                  <a:pos x="34" y="7"/>
                </a:cxn>
                <a:cxn ang="0">
                  <a:pos x="67" y="18"/>
                </a:cxn>
                <a:cxn ang="0">
                  <a:pos x="111" y="40"/>
                </a:cxn>
                <a:cxn ang="0">
                  <a:pos x="137" y="55"/>
                </a:cxn>
                <a:cxn ang="0">
                  <a:pos x="145" y="59"/>
                </a:cxn>
                <a:cxn ang="0">
                  <a:pos x="167" y="88"/>
                </a:cxn>
                <a:cxn ang="0">
                  <a:pos x="167" y="103"/>
                </a:cxn>
                <a:cxn ang="0">
                  <a:pos x="159" y="114"/>
                </a:cxn>
                <a:cxn ang="0">
                  <a:pos x="152" y="133"/>
                </a:cxn>
                <a:cxn ang="0">
                  <a:pos x="137" y="148"/>
                </a:cxn>
                <a:cxn ang="0">
                  <a:pos x="89" y="173"/>
                </a:cxn>
                <a:cxn ang="0">
                  <a:pos x="45" y="188"/>
                </a:cxn>
                <a:cxn ang="0">
                  <a:pos x="26" y="196"/>
                </a:cxn>
              </a:cxnLst>
              <a:rect l="0" t="0" r="0" b="0"/>
              <a:pathLst>
                <a:path w="170" h="199">
                  <a:moveTo>
                    <a:pt x="26" y="196"/>
                  </a:moveTo>
                  <a:lnTo>
                    <a:pt x="30" y="199"/>
                  </a:lnTo>
                  <a:lnTo>
                    <a:pt x="48" y="196"/>
                  </a:lnTo>
                  <a:lnTo>
                    <a:pt x="89" y="181"/>
                  </a:lnTo>
                  <a:lnTo>
                    <a:pt x="137" y="155"/>
                  </a:lnTo>
                  <a:lnTo>
                    <a:pt x="156" y="133"/>
                  </a:lnTo>
                  <a:lnTo>
                    <a:pt x="167" y="114"/>
                  </a:lnTo>
                  <a:lnTo>
                    <a:pt x="170" y="103"/>
                  </a:lnTo>
                  <a:lnTo>
                    <a:pt x="167" y="88"/>
                  </a:lnTo>
                  <a:lnTo>
                    <a:pt x="152" y="59"/>
                  </a:lnTo>
                  <a:lnTo>
                    <a:pt x="141" y="48"/>
                  </a:lnTo>
                  <a:lnTo>
                    <a:pt x="111" y="33"/>
                  </a:lnTo>
                  <a:lnTo>
                    <a:pt x="67" y="14"/>
                  </a:lnTo>
                  <a:lnTo>
                    <a:pt x="34" y="3"/>
                  </a:lnTo>
                  <a:lnTo>
                    <a:pt x="0" y="0"/>
                  </a:lnTo>
                  <a:lnTo>
                    <a:pt x="0" y="3"/>
                  </a:lnTo>
                  <a:lnTo>
                    <a:pt x="34" y="7"/>
                  </a:lnTo>
                  <a:lnTo>
                    <a:pt x="67" y="18"/>
                  </a:lnTo>
                  <a:lnTo>
                    <a:pt x="111" y="40"/>
                  </a:lnTo>
                  <a:lnTo>
                    <a:pt x="137" y="55"/>
                  </a:lnTo>
                  <a:lnTo>
                    <a:pt x="145" y="59"/>
                  </a:lnTo>
                  <a:lnTo>
                    <a:pt x="167" y="88"/>
                  </a:lnTo>
                  <a:lnTo>
                    <a:pt x="167" y="103"/>
                  </a:lnTo>
                  <a:lnTo>
                    <a:pt x="159" y="114"/>
                  </a:lnTo>
                  <a:lnTo>
                    <a:pt x="152" y="133"/>
                  </a:lnTo>
                  <a:lnTo>
                    <a:pt x="137" y="148"/>
                  </a:lnTo>
                  <a:lnTo>
                    <a:pt x="89" y="173"/>
                  </a:lnTo>
                  <a:lnTo>
                    <a:pt x="45" y="188"/>
                  </a:lnTo>
                  <a:lnTo>
                    <a:pt x="26" y="196"/>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5" name="図形 164"/>
            <p:cNvSpPr>
              <a:spLocks/>
            </p:cNvSpPr>
            <p:nvPr/>
          </p:nvSpPr>
          <p:spPr bwMode="auto">
            <a:xfrm>
              <a:off x="16865" y="6028423"/>
              <a:ext cx="493698" cy="57911"/>
            </a:xfrm>
            <a:custGeom>
              <a:avLst/>
              <a:gdLst/>
              <a:ahLst/>
              <a:cxnLst>
                <a:cxn ang="0">
                  <a:pos x="189" y="19"/>
                </a:cxn>
                <a:cxn ang="0">
                  <a:pos x="100" y="22"/>
                </a:cxn>
                <a:cxn ang="0">
                  <a:pos x="100" y="26"/>
                </a:cxn>
                <a:cxn ang="0">
                  <a:pos x="0" y="0"/>
                </a:cxn>
                <a:cxn ang="0">
                  <a:pos x="96" y="34"/>
                </a:cxn>
                <a:cxn ang="0">
                  <a:pos x="96" y="37"/>
                </a:cxn>
                <a:cxn ang="0">
                  <a:pos x="0" y="11"/>
                </a:cxn>
                <a:cxn ang="0">
                  <a:pos x="0" y="19"/>
                </a:cxn>
                <a:cxn ang="0">
                  <a:pos x="96" y="37"/>
                </a:cxn>
                <a:cxn ang="0">
                  <a:pos x="89" y="41"/>
                </a:cxn>
                <a:cxn ang="0">
                  <a:pos x="96" y="41"/>
                </a:cxn>
                <a:cxn ang="0">
                  <a:pos x="104" y="26"/>
                </a:cxn>
                <a:cxn ang="0">
                  <a:pos x="189" y="22"/>
                </a:cxn>
                <a:cxn ang="0">
                  <a:pos x="226" y="22"/>
                </a:cxn>
                <a:cxn ang="0">
                  <a:pos x="255" y="26"/>
                </a:cxn>
                <a:cxn ang="0">
                  <a:pos x="311" y="41"/>
                </a:cxn>
                <a:cxn ang="0">
                  <a:pos x="322" y="41"/>
                </a:cxn>
                <a:cxn ang="0">
                  <a:pos x="266" y="26"/>
                </a:cxn>
                <a:cxn ang="0">
                  <a:pos x="229" y="19"/>
                </a:cxn>
                <a:cxn ang="0">
                  <a:pos x="189" y="19"/>
                </a:cxn>
              </a:cxnLst>
              <a:rect l="0" t="0" r="0" b="0"/>
              <a:pathLst>
                <a:path w="322" h="41">
                  <a:moveTo>
                    <a:pt x="189" y="19"/>
                  </a:moveTo>
                  <a:lnTo>
                    <a:pt x="100" y="22"/>
                  </a:lnTo>
                  <a:lnTo>
                    <a:pt x="100" y="26"/>
                  </a:lnTo>
                  <a:lnTo>
                    <a:pt x="0" y="0"/>
                  </a:lnTo>
                  <a:lnTo>
                    <a:pt x="96" y="34"/>
                  </a:lnTo>
                  <a:lnTo>
                    <a:pt x="96" y="37"/>
                  </a:lnTo>
                  <a:lnTo>
                    <a:pt x="0" y="11"/>
                  </a:lnTo>
                  <a:lnTo>
                    <a:pt x="0" y="19"/>
                  </a:lnTo>
                  <a:lnTo>
                    <a:pt x="96" y="37"/>
                  </a:lnTo>
                  <a:lnTo>
                    <a:pt x="89" y="41"/>
                  </a:lnTo>
                  <a:lnTo>
                    <a:pt x="96" y="41"/>
                  </a:lnTo>
                  <a:lnTo>
                    <a:pt x="104" y="26"/>
                  </a:lnTo>
                  <a:lnTo>
                    <a:pt x="189" y="22"/>
                  </a:lnTo>
                  <a:lnTo>
                    <a:pt x="226" y="22"/>
                  </a:lnTo>
                  <a:lnTo>
                    <a:pt x="255" y="26"/>
                  </a:lnTo>
                  <a:lnTo>
                    <a:pt x="311" y="41"/>
                  </a:lnTo>
                  <a:lnTo>
                    <a:pt x="322" y="41"/>
                  </a:lnTo>
                  <a:lnTo>
                    <a:pt x="266" y="26"/>
                  </a:lnTo>
                  <a:lnTo>
                    <a:pt x="229" y="19"/>
                  </a:lnTo>
                  <a:lnTo>
                    <a:pt x="189" y="19"/>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grpSp>
      <p:sp>
        <p:nvSpPr>
          <p:cNvPr id="2" name="図形 1"/>
          <p:cNvSpPr>
            <a:spLocks noGrp="1"/>
          </p:cNvSpPr>
          <p:nvPr>
            <p:ph type="ctrTitle"/>
          </p:nvPr>
        </p:nvSpPr>
        <p:spPr>
          <a:xfrm>
            <a:off x="642910" y="2214554"/>
            <a:ext cx="7772400" cy="1470025"/>
          </a:xfrm>
          <a:prstGeom prst="rect">
            <a:avLst/>
          </a:prstGeom>
        </p:spPr>
        <p:txBody>
          <a:bodyPr/>
          <a:lstStyle/>
          <a:p>
            <a:r>
              <a:rPr kumimoji="1" lang="it-IT" altLang="ja-JP" smtClean="0"/>
              <a:t>Fare clic per modificare lo stile del titolo</a:t>
            </a:r>
            <a:endParaRPr kumimoji="1" lang="ja-JP" altLang="en-US"/>
          </a:p>
        </p:txBody>
      </p:sp>
      <p:sp>
        <p:nvSpPr>
          <p:cNvPr id="8" name="図形 7"/>
          <p:cNvSpPr>
            <a:spLocks noGrp="1"/>
          </p:cNvSpPr>
          <p:nvPr>
            <p:ph type="subTitle" idx="1"/>
          </p:nvPr>
        </p:nvSpPr>
        <p:spPr>
          <a:xfrm>
            <a:off x="642910" y="3699318"/>
            <a:ext cx="7772400" cy="900122"/>
          </a:xfrm>
          <a:prstGeom prst="rect">
            <a:avLst/>
          </a:prstGeom>
        </p:spPr>
        <p:txBody>
          <a:bodyPr/>
          <a:lstStyle>
            <a:lvl1pPr marL="0" indent="0" algn="ctr">
              <a:buNone/>
              <a:defRPr baseline="0">
                <a:solidFill>
                  <a:schemeClr val="tx2">
                    <a:shade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it-IT" altLang="ja-JP" smtClean="0"/>
              <a:t>Fare clic per modificare lo stile del sottotitolo dello schema</a:t>
            </a:r>
            <a:endParaRPr kumimoji="1" lang="ja-JP" altLang="en-US" dirty="0"/>
          </a:p>
        </p:txBody>
      </p:sp>
      <p:sp>
        <p:nvSpPr>
          <p:cNvPr id="12" name="図形 11"/>
          <p:cNvSpPr>
            <a:spLocks noGrp="1"/>
          </p:cNvSpPr>
          <p:nvPr>
            <p:ph type="dt" sz="half" idx="10"/>
          </p:nvPr>
        </p:nvSpPr>
        <p:spPr>
          <a:xfrm>
            <a:off x="4471200" y="6492874"/>
            <a:ext cx="1530000" cy="365125"/>
          </a:xfrm>
          <a:prstGeom prst="rect">
            <a:avLst/>
          </a:prstGeom>
        </p:spPr>
        <p:txBody>
          <a:bodyPr/>
          <a:lstStyle/>
          <a:p>
            <a:fld id="{2CB09F1C-1D34-4DC2-B6CE-7107195412AE}" type="datetimeFigureOut">
              <a:rPr lang="it-IT" smtClean="0"/>
              <a:t>12/06/2012</a:t>
            </a:fld>
            <a:endParaRPr lang="it-IT"/>
          </a:p>
        </p:txBody>
      </p:sp>
      <p:sp>
        <p:nvSpPr>
          <p:cNvPr id="11" name="図形 10"/>
          <p:cNvSpPr>
            <a:spLocks noGrp="1"/>
          </p:cNvSpPr>
          <p:nvPr>
            <p:ph type="ftr" sz="quarter" idx="11"/>
          </p:nvPr>
        </p:nvSpPr>
        <p:spPr>
          <a:xfrm>
            <a:off x="6048000" y="6492875"/>
            <a:ext cx="2394000" cy="365125"/>
          </a:xfrm>
          <a:prstGeom prst="rect">
            <a:avLst/>
          </a:prstGeom>
        </p:spPr>
        <p:txBody>
          <a:bodyPr/>
          <a:lstStyle/>
          <a:p>
            <a:endParaRPr lang="it-IT"/>
          </a:p>
        </p:txBody>
      </p:sp>
      <p:sp>
        <p:nvSpPr>
          <p:cNvPr id="18" name="図形 17"/>
          <p:cNvSpPr>
            <a:spLocks noGrp="1"/>
          </p:cNvSpPr>
          <p:nvPr>
            <p:ph type="sldNum" sz="quarter" idx="12"/>
          </p:nvPr>
        </p:nvSpPr>
        <p:spPr>
          <a:xfrm>
            <a:off x="8499632" y="6492875"/>
            <a:ext cx="644400" cy="365125"/>
          </a:xfrm>
          <a:prstGeom prst="rect">
            <a:avLst/>
          </a:prstGeom>
        </p:spPr>
        <p:txBody>
          <a:bodyPr/>
          <a:lstStyle/>
          <a:p>
            <a:fld id="{E84D7583-F088-4E5C-921E-B40A8059D381}" type="slidenum">
              <a:rPr lang="it-IT" smtClean="0"/>
              <a:t>‹N›</a:t>
            </a:fld>
            <a:endParaRPr lang="it-IT"/>
          </a:p>
        </p:txBody>
      </p:sp>
      <p:sp>
        <p:nvSpPr>
          <p:cNvPr id="10" name="図形 9"/>
          <p:cNvSpPr>
            <a:spLocks/>
          </p:cNvSpPr>
          <p:nvPr/>
        </p:nvSpPr>
        <p:spPr bwMode="auto">
          <a:xfrm>
            <a:off x="3929058" y="9"/>
            <a:ext cx="5214942" cy="3383004"/>
          </a:xfrm>
          <a:custGeom>
            <a:avLst/>
            <a:gdLst/>
            <a:ahLst/>
            <a:cxnLst>
              <a:cxn ang="0">
                <a:pos x="3574" y="25"/>
              </a:cxn>
              <a:cxn ang="0">
                <a:pos x="3628" y="83"/>
              </a:cxn>
              <a:cxn ang="0">
                <a:pos x="3611" y="121"/>
              </a:cxn>
              <a:cxn ang="0">
                <a:pos x="3278" y="166"/>
              </a:cxn>
              <a:cxn ang="0">
                <a:pos x="2987" y="220"/>
              </a:cxn>
              <a:cxn ang="0">
                <a:pos x="2896" y="274"/>
              </a:cxn>
              <a:cxn ang="0">
                <a:pos x="2887" y="320"/>
              </a:cxn>
              <a:cxn ang="0">
                <a:pos x="2987" y="374"/>
              </a:cxn>
              <a:cxn ang="0">
                <a:pos x="3407" y="403"/>
              </a:cxn>
              <a:cxn ang="0">
                <a:pos x="3732" y="399"/>
              </a:cxn>
              <a:cxn ang="0">
                <a:pos x="3607" y="2391"/>
              </a:cxn>
              <a:cxn ang="0">
                <a:pos x="3199" y="2262"/>
              </a:cxn>
              <a:cxn ang="0">
                <a:pos x="3041" y="2159"/>
              </a:cxn>
              <a:cxn ang="0">
                <a:pos x="2991" y="2050"/>
              </a:cxn>
              <a:cxn ang="0">
                <a:pos x="3000" y="1992"/>
              </a:cxn>
              <a:cxn ang="0">
                <a:pos x="3054" y="1905"/>
              </a:cxn>
              <a:cxn ang="0">
                <a:pos x="3158" y="1826"/>
              </a:cxn>
              <a:cxn ang="0">
                <a:pos x="3183" y="1768"/>
              </a:cxn>
              <a:cxn ang="0">
                <a:pos x="3158" y="1684"/>
              </a:cxn>
              <a:cxn ang="0">
                <a:pos x="3099" y="1576"/>
              </a:cxn>
              <a:cxn ang="0">
                <a:pos x="2950" y="1497"/>
              </a:cxn>
              <a:cxn ang="0">
                <a:pos x="2779" y="1439"/>
              </a:cxn>
              <a:cxn ang="0">
                <a:pos x="2679" y="1364"/>
              </a:cxn>
              <a:cxn ang="0">
                <a:pos x="2654" y="1281"/>
              </a:cxn>
              <a:cxn ang="0">
                <a:pos x="2667" y="1194"/>
              </a:cxn>
              <a:cxn ang="0">
                <a:pos x="2600" y="1106"/>
              </a:cxn>
              <a:cxn ang="0">
                <a:pos x="2459" y="1077"/>
              </a:cxn>
              <a:cxn ang="0">
                <a:pos x="2005" y="1119"/>
              </a:cxn>
              <a:cxn ang="0">
                <a:pos x="1835" y="1102"/>
              </a:cxn>
              <a:cxn ang="0">
                <a:pos x="1743" y="1052"/>
              </a:cxn>
              <a:cxn ang="0">
                <a:pos x="1689" y="957"/>
              </a:cxn>
              <a:cxn ang="0">
                <a:pos x="1697" y="840"/>
              </a:cxn>
              <a:cxn ang="0">
                <a:pos x="1689" y="736"/>
              </a:cxn>
              <a:cxn ang="0">
                <a:pos x="1627" y="690"/>
              </a:cxn>
              <a:cxn ang="0">
                <a:pos x="1544" y="690"/>
              </a:cxn>
              <a:cxn ang="0">
                <a:pos x="1460" y="665"/>
              </a:cxn>
              <a:cxn ang="0">
                <a:pos x="1423" y="620"/>
              </a:cxn>
              <a:cxn ang="0">
                <a:pos x="1323" y="607"/>
              </a:cxn>
              <a:cxn ang="0">
                <a:pos x="1281" y="624"/>
              </a:cxn>
              <a:cxn ang="0">
                <a:pos x="1161" y="599"/>
              </a:cxn>
              <a:cxn ang="0">
                <a:pos x="1003" y="553"/>
              </a:cxn>
              <a:cxn ang="0">
                <a:pos x="928" y="578"/>
              </a:cxn>
              <a:cxn ang="0">
                <a:pos x="865" y="653"/>
              </a:cxn>
              <a:cxn ang="0">
                <a:pos x="845" y="724"/>
              </a:cxn>
              <a:cxn ang="0">
                <a:pos x="853" y="844"/>
              </a:cxn>
              <a:cxn ang="0">
                <a:pos x="803" y="936"/>
              </a:cxn>
              <a:cxn ang="0">
                <a:pos x="608" y="1027"/>
              </a:cxn>
              <a:cxn ang="0">
                <a:pos x="458" y="1048"/>
              </a:cxn>
              <a:cxn ang="0">
                <a:pos x="325" y="982"/>
              </a:cxn>
              <a:cxn ang="0">
                <a:pos x="233" y="786"/>
              </a:cxn>
              <a:cxn ang="0">
                <a:pos x="229" y="674"/>
              </a:cxn>
              <a:cxn ang="0">
                <a:pos x="287" y="570"/>
              </a:cxn>
              <a:cxn ang="0">
                <a:pos x="316" y="487"/>
              </a:cxn>
              <a:cxn ang="0">
                <a:pos x="246" y="441"/>
              </a:cxn>
              <a:cxn ang="0">
                <a:pos x="146" y="370"/>
              </a:cxn>
              <a:cxn ang="0">
                <a:pos x="104" y="287"/>
              </a:cxn>
              <a:cxn ang="0">
                <a:pos x="133" y="208"/>
              </a:cxn>
              <a:cxn ang="0">
                <a:pos x="162" y="154"/>
              </a:cxn>
              <a:cxn ang="0">
                <a:pos x="133" y="112"/>
              </a:cxn>
              <a:cxn ang="0">
                <a:pos x="42" y="83"/>
              </a:cxn>
              <a:cxn ang="0">
                <a:pos x="0" y="29"/>
              </a:cxn>
              <a:cxn ang="0">
                <a:pos x="179" y="0"/>
              </a:cxn>
            </a:cxnLst>
            <a:rect l="0" t="0" r="0" b="0"/>
            <a:pathLst>
              <a:path w="3732" h="2421">
                <a:moveTo>
                  <a:pt x="179" y="0"/>
                </a:moveTo>
                <a:lnTo>
                  <a:pt x="3553" y="4"/>
                </a:lnTo>
                <a:lnTo>
                  <a:pt x="3574" y="25"/>
                </a:lnTo>
                <a:lnTo>
                  <a:pt x="3599" y="37"/>
                </a:lnTo>
                <a:lnTo>
                  <a:pt x="3624" y="58"/>
                </a:lnTo>
                <a:lnTo>
                  <a:pt x="3628" y="83"/>
                </a:lnTo>
                <a:lnTo>
                  <a:pt x="3628" y="96"/>
                </a:lnTo>
                <a:lnTo>
                  <a:pt x="3624" y="108"/>
                </a:lnTo>
                <a:lnTo>
                  <a:pt x="3611" y="121"/>
                </a:lnTo>
                <a:lnTo>
                  <a:pt x="3594" y="125"/>
                </a:lnTo>
                <a:lnTo>
                  <a:pt x="3528" y="150"/>
                </a:lnTo>
                <a:lnTo>
                  <a:pt x="3278" y="166"/>
                </a:lnTo>
                <a:lnTo>
                  <a:pt x="3099" y="191"/>
                </a:lnTo>
                <a:lnTo>
                  <a:pt x="3029" y="204"/>
                </a:lnTo>
                <a:lnTo>
                  <a:pt x="2987" y="220"/>
                </a:lnTo>
                <a:lnTo>
                  <a:pt x="2975" y="225"/>
                </a:lnTo>
                <a:lnTo>
                  <a:pt x="2933" y="245"/>
                </a:lnTo>
                <a:lnTo>
                  <a:pt x="2896" y="274"/>
                </a:lnTo>
                <a:lnTo>
                  <a:pt x="2887" y="291"/>
                </a:lnTo>
                <a:lnTo>
                  <a:pt x="2879" y="316"/>
                </a:lnTo>
                <a:lnTo>
                  <a:pt x="2887" y="320"/>
                </a:lnTo>
                <a:lnTo>
                  <a:pt x="2916" y="345"/>
                </a:lnTo>
                <a:lnTo>
                  <a:pt x="2945" y="362"/>
                </a:lnTo>
                <a:lnTo>
                  <a:pt x="2987" y="374"/>
                </a:lnTo>
                <a:lnTo>
                  <a:pt x="3045" y="387"/>
                </a:lnTo>
                <a:lnTo>
                  <a:pt x="3116" y="391"/>
                </a:lnTo>
                <a:lnTo>
                  <a:pt x="3407" y="403"/>
                </a:lnTo>
                <a:lnTo>
                  <a:pt x="3624" y="403"/>
                </a:lnTo>
                <a:lnTo>
                  <a:pt x="3694" y="403"/>
                </a:lnTo>
                <a:lnTo>
                  <a:pt x="3732" y="399"/>
                </a:lnTo>
                <a:lnTo>
                  <a:pt x="3732" y="1410"/>
                </a:lnTo>
                <a:lnTo>
                  <a:pt x="3732" y="2421"/>
                </a:lnTo>
                <a:lnTo>
                  <a:pt x="3607" y="2391"/>
                </a:lnTo>
                <a:lnTo>
                  <a:pt x="3482" y="2362"/>
                </a:lnTo>
                <a:lnTo>
                  <a:pt x="3336" y="2321"/>
                </a:lnTo>
                <a:lnTo>
                  <a:pt x="3199" y="2262"/>
                </a:lnTo>
                <a:lnTo>
                  <a:pt x="3137" y="2229"/>
                </a:lnTo>
                <a:lnTo>
                  <a:pt x="3087" y="2196"/>
                </a:lnTo>
                <a:lnTo>
                  <a:pt x="3041" y="2159"/>
                </a:lnTo>
                <a:lnTo>
                  <a:pt x="3012" y="2117"/>
                </a:lnTo>
                <a:lnTo>
                  <a:pt x="2991" y="2071"/>
                </a:lnTo>
                <a:lnTo>
                  <a:pt x="2991" y="2050"/>
                </a:lnTo>
                <a:lnTo>
                  <a:pt x="2991" y="2030"/>
                </a:lnTo>
                <a:lnTo>
                  <a:pt x="2991" y="2017"/>
                </a:lnTo>
                <a:lnTo>
                  <a:pt x="3000" y="1992"/>
                </a:lnTo>
                <a:lnTo>
                  <a:pt x="3004" y="1967"/>
                </a:lnTo>
                <a:lnTo>
                  <a:pt x="3020" y="1938"/>
                </a:lnTo>
                <a:lnTo>
                  <a:pt x="3054" y="1905"/>
                </a:lnTo>
                <a:lnTo>
                  <a:pt x="3095" y="1867"/>
                </a:lnTo>
                <a:lnTo>
                  <a:pt x="3149" y="1838"/>
                </a:lnTo>
                <a:lnTo>
                  <a:pt x="3158" y="1826"/>
                </a:lnTo>
                <a:lnTo>
                  <a:pt x="3178" y="1801"/>
                </a:lnTo>
                <a:lnTo>
                  <a:pt x="3183" y="1784"/>
                </a:lnTo>
                <a:lnTo>
                  <a:pt x="3183" y="1768"/>
                </a:lnTo>
                <a:lnTo>
                  <a:pt x="3183" y="1743"/>
                </a:lnTo>
                <a:lnTo>
                  <a:pt x="3170" y="1713"/>
                </a:lnTo>
                <a:lnTo>
                  <a:pt x="3158" y="1684"/>
                </a:lnTo>
                <a:lnTo>
                  <a:pt x="3149" y="1655"/>
                </a:lnTo>
                <a:lnTo>
                  <a:pt x="3124" y="1614"/>
                </a:lnTo>
                <a:lnTo>
                  <a:pt x="3099" y="1576"/>
                </a:lnTo>
                <a:lnTo>
                  <a:pt x="3062" y="1539"/>
                </a:lnTo>
                <a:lnTo>
                  <a:pt x="3012" y="1518"/>
                </a:lnTo>
                <a:lnTo>
                  <a:pt x="2950" y="1497"/>
                </a:lnTo>
                <a:lnTo>
                  <a:pt x="2896" y="1489"/>
                </a:lnTo>
                <a:lnTo>
                  <a:pt x="2837" y="1468"/>
                </a:lnTo>
                <a:lnTo>
                  <a:pt x="2779" y="1439"/>
                </a:lnTo>
                <a:lnTo>
                  <a:pt x="2721" y="1406"/>
                </a:lnTo>
                <a:lnTo>
                  <a:pt x="2696" y="1385"/>
                </a:lnTo>
                <a:lnTo>
                  <a:pt x="2679" y="1364"/>
                </a:lnTo>
                <a:lnTo>
                  <a:pt x="2667" y="1339"/>
                </a:lnTo>
                <a:lnTo>
                  <a:pt x="2654" y="1310"/>
                </a:lnTo>
                <a:lnTo>
                  <a:pt x="2654" y="1281"/>
                </a:lnTo>
                <a:lnTo>
                  <a:pt x="2667" y="1244"/>
                </a:lnTo>
                <a:lnTo>
                  <a:pt x="2667" y="1219"/>
                </a:lnTo>
                <a:lnTo>
                  <a:pt x="2667" y="1194"/>
                </a:lnTo>
                <a:lnTo>
                  <a:pt x="2654" y="1160"/>
                </a:lnTo>
                <a:lnTo>
                  <a:pt x="2638" y="1131"/>
                </a:lnTo>
                <a:lnTo>
                  <a:pt x="2600" y="1106"/>
                </a:lnTo>
                <a:lnTo>
                  <a:pt x="2554" y="1090"/>
                </a:lnTo>
                <a:lnTo>
                  <a:pt x="2480" y="1081"/>
                </a:lnTo>
                <a:lnTo>
                  <a:pt x="2459" y="1077"/>
                </a:lnTo>
                <a:lnTo>
                  <a:pt x="2380" y="1077"/>
                </a:lnTo>
                <a:lnTo>
                  <a:pt x="2230" y="1090"/>
                </a:lnTo>
                <a:lnTo>
                  <a:pt x="2005" y="1119"/>
                </a:lnTo>
                <a:lnTo>
                  <a:pt x="1947" y="1119"/>
                </a:lnTo>
                <a:lnTo>
                  <a:pt x="1893" y="1110"/>
                </a:lnTo>
                <a:lnTo>
                  <a:pt x="1835" y="1102"/>
                </a:lnTo>
                <a:lnTo>
                  <a:pt x="1797" y="1090"/>
                </a:lnTo>
                <a:lnTo>
                  <a:pt x="1768" y="1069"/>
                </a:lnTo>
                <a:lnTo>
                  <a:pt x="1743" y="1052"/>
                </a:lnTo>
                <a:lnTo>
                  <a:pt x="1718" y="1023"/>
                </a:lnTo>
                <a:lnTo>
                  <a:pt x="1702" y="994"/>
                </a:lnTo>
                <a:lnTo>
                  <a:pt x="1689" y="957"/>
                </a:lnTo>
                <a:lnTo>
                  <a:pt x="1685" y="915"/>
                </a:lnTo>
                <a:lnTo>
                  <a:pt x="1689" y="869"/>
                </a:lnTo>
                <a:lnTo>
                  <a:pt x="1697" y="840"/>
                </a:lnTo>
                <a:lnTo>
                  <a:pt x="1702" y="803"/>
                </a:lnTo>
                <a:lnTo>
                  <a:pt x="1697" y="774"/>
                </a:lnTo>
                <a:lnTo>
                  <a:pt x="1689" y="736"/>
                </a:lnTo>
                <a:lnTo>
                  <a:pt x="1668" y="707"/>
                </a:lnTo>
                <a:lnTo>
                  <a:pt x="1648" y="695"/>
                </a:lnTo>
                <a:lnTo>
                  <a:pt x="1627" y="690"/>
                </a:lnTo>
                <a:lnTo>
                  <a:pt x="1593" y="690"/>
                </a:lnTo>
                <a:lnTo>
                  <a:pt x="1560" y="690"/>
                </a:lnTo>
                <a:lnTo>
                  <a:pt x="1544" y="690"/>
                </a:lnTo>
                <a:lnTo>
                  <a:pt x="1502" y="682"/>
                </a:lnTo>
                <a:lnTo>
                  <a:pt x="1481" y="678"/>
                </a:lnTo>
                <a:lnTo>
                  <a:pt x="1460" y="665"/>
                </a:lnTo>
                <a:lnTo>
                  <a:pt x="1448" y="649"/>
                </a:lnTo>
                <a:lnTo>
                  <a:pt x="1435" y="624"/>
                </a:lnTo>
                <a:lnTo>
                  <a:pt x="1423" y="620"/>
                </a:lnTo>
                <a:lnTo>
                  <a:pt x="1385" y="607"/>
                </a:lnTo>
                <a:lnTo>
                  <a:pt x="1344" y="599"/>
                </a:lnTo>
                <a:lnTo>
                  <a:pt x="1323" y="607"/>
                </a:lnTo>
                <a:lnTo>
                  <a:pt x="1298" y="611"/>
                </a:lnTo>
                <a:lnTo>
                  <a:pt x="1294" y="620"/>
                </a:lnTo>
                <a:lnTo>
                  <a:pt x="1281" y="624"/>
                </a:lnTo>
                <a:lnTo>
                  <a:pt x="1252" y="632"/>
                </a:lnTo>
                <a:lnTo>
                  <a:pt x="1190" y="620"/>
                </a:lnTo>
                <a:lnTo>
                  <a:pt x="1161" y="599"/>
                </a:lnTo>
                <a:lnTo>
                  <a:pt x="1090" y="566"/>
                </a:lnTo>
                <a:lnTo>
                  <a:pt x="1044" y="553"/>
                </a:lnTo>
                <a:lnTo>
                  <a:pt x="1003" y="553"/>
                </a:lnTo>
                <a:lnTo>
                  <a:pt x="961" y="557"/>
                </a:lnTo>
                <a:lnTo>
                  <a:pt x="940" y="566"/>
                </a:lnTo>
                <a:lnTo>
                  <a:pt x="928" y="578"/>
                </a:lnTo>
                <a:lnTo>
                  <a:pt x="911" y="595"/>
                </a:lnTo>
                <a:lnTo>
                  <a:pt x="878" y="632"/>
                </a:lnTo>
                <a:lnTo>
                  <a:pt x="865" y="653"/>
                </a:lnTo>
                <a:lnTo>
                  <a:pt x="845" y="678"/>
                </a:lnTo>
                <a:lnTo>
                  <a:pt x="840" y="703"/>
                </a:lnTo>
                <a:lnTo>
                  <a:pt x="845" y="724"/>
                </a:lnTo>
                <a:lnTo>
                  <a:pt x="853" y="749"/>
                </a:lnTo>
                <a:lnTo>
                  <a:pt x="853" y="811"/>
                </a:lnTo>
                <a:lnTo>
                  <a:pt x="853" y="844"/>
                </a:lnTo>
                <a:lnTo>
                  <a:pt x="840" y="882"/>
                </a:lnTo>
                <a:lnTo>
                  <a:pt x="828" y="911"/>
                </a:lnTo>
                <a:lnTo>
                  <a:pt x="803" y="936"/>
                </a:lnTo>
                <a:lnTo>
                  <a:pt x="728" y="982"/>
                </a:lnTo>
                <a:lnTo>
                  <a:pt x="649" y="1019"/>
                </a:lnTo>
                <a:lnTo>
                  <a:pt x="608" y="1027"/>
                </a:lnTo>
                <a:lnTo>
                  <a:pt x="562" y="1040"/>
                </a:lnTo>
                <a:lnTo>
                  <a:pt x="508" y="1048"/>
                </a:lnTo>
                <a:lnTo>
                  <a:pt x="458" y="1048"/>
                </a:lnTo>
                <a:lnTo>
                  <a:pt x="412" y="1036"/>
                </a:lnTo>
                <a:lnTo>
                  <a:pt x="366" y="1011"/>
                </a:lnTo>
                <a:lnTo>
                  <a:pt x="325" y="982"/>
                </a:lnTo>
                <a:lnTo>
                  <a:pt x="287" y="936"/>
                </a:lnTo>
                <a:lnTo>
                  <a:pt x="258" y="869"/>
                </a:lnTo>
                <a:lnTo>
                  <a:pt x="233" y="786"/>
                </a:lnTo>
                <a:lnTo>
                  <a:pt x="229" y="761"/>
                </a:lnTo>
                <a:lnTo>
                  <a:pt x="221" y="707"/>
                </a:lnTo>
                <a:lnTo>
                  <a:pt x="229" y="674"/>
                </a:lnTo>
                <a:lnTo>
                  <a:pt x="241" y="636"/>
                </a:lnTo>
                <a:lnTo>
                  <a:pt x="258" y="599"/>
                </a:lnTo>
                <a:lnTo>
                  <a:pt x="287" y="570"/>
                </a:lnTo>
                <a:lnTo>
                  <a:pt x="300" y="553"/>
                </a:lnTo>
                <a:lnTo>
                  <a:pt x="316" y="512"/>
                </a:lnTo>
                <a:lnTo>
                  <a:pt x="316" y="487"/>
                </a:lnTo>
                <a:lnTo>
                  <a:pt x="304" y="470"/>
                </a:lnTo>
                <a:lnTo>
                  <a:pt x="287" y="453"/>
                </a:lnTo>
                <a:lnTo>
                  <a:pt x="246" y="441"/>
                </a:lnTo>
                <a:lnTo>
                  <a:pt x="208" y="416"/>
                </a:lnTo>
                <a:lnTo>
                  <a:pt x="179" y="403"/>
                </a:lnTo>
                <a:lnTo>
                  <a:pt x="146" y="370"/>
                </a:lnTo>
                <a:lnTo>
                  <a:pt x="117" y="333"/>
                </a:lnTo>
                <a:lnTo>
                  <a:pt x="108" y="308"/>
                </a:lnTo>
                <a:lnTo>
                  <a:pt x="104" y="287"/>
                </a:lnTo>
                <a:lnTo>
                  <a:pt x="108" y="262"/>
                </a:lnTo>
                <a:lnTo>
                  <a:pt x="117" y="233"/>
                </a:lnTo>
                <a:lnTo>
                  <a:pt x="133" y="208"/>
                </a:lnTo>
                <a:lnTo>
                  <a:pt x="158" y="179"/>
                </a:lnTo>
                <a:lnTo>
                  <a:pt x="162" y="166"/>
                </a:lnTo>
                <a:lnTo>
                  <a:pt x="162" y="154"/>
                </a:lnTo>
                <a:lnTo>
                  <a:pt x="158" y="141"/>
                </a:lnTo>
                <a:lnTo>
                  <a:pt x="150" y="125"/>
                </a:lnTo>
                <a:lnTo>
                  <a:pt x="133" y="112"/>
                </a:lnTo>
                <a:lnTo>
                  <a:pt x="104" y="100"/>
                </a:lnTo>
                <a:lnTo>
                  <a:pt x="54" y="96"/>
                </a:lnTo>
                <a:lnTo>
                  <a:pt x="42" y="83"/>
                </a:lnTo>
                <a:lnTo>
                  <a:pt x="13" y="58"/>
                </a:lnTo>
                <a:lnTo>
                  <a:pt x="8" y="46"/>
                </a:lnTo>
                <a:lnTo>
                  <a:pt x="0" y="29"/>
                </a:lnTo>
                <a:lnTo>
                  <a:pt x="13" y="17"/>
                </a:lnTo>
                <a:lnTo>
                  <a:pt x="33" y="4"/>
                </a:lnTo>
                <a:lnTo>
                  <a:pt x="179" y="0"/>
                </a:lnTo>
                <a:close/>
              </a:path>
            </a:pathLst>
          </a:custGeom>
          <a:solidFill>
            <a:srgbClr val="FFFFFF">
              <a:alpha val="2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ja-JP" altLang="en-US"/>
          </a:p>
        </p:txBody>
      </p:sp>
      <p:grpSp>
        <p:nvGrpSpPr>
          <p:cNvPr id="4" name="グループ化 12"/>
          <p:cNvGrpSpPr>
            <a:grpSpLocks/>
          </p:cNvGrpSpPr>
          <p:nvPr/>
        </p:nvGrpSpPr>
        <p:grpSpPr bwMode="auto">
          <a:xfrm>
            <a:off x="4000496" y="0"/>
            <a:ext cx="5143504" cy="2000240"/>
            <a:chOff x="2168" y="0"/>
            <a:chExt cx="3576" cy="1384"/>
          </a:xfrm>
        </p:grpSpPr>
        <p:sp>
          <p:nvSpPr>
            <p:cNvPr id="14" name="図形 13"/>
            <p:cNvSpPr>
              <a:spLocks/>
            </p:cNvSpPr>
            <p:nvPr/>
          </p:nvSpPr>
          <p:spPr bwMode="auto">
            <a:xfrm>
              <a:off x="5420" y="1044"/>
              <a:ext cx="324" cy="272"/>
            </a:xfrm>
            <a:custGeom>
              <a:avLst/>
              <a:gdLst/>
              <a:ahLst/>
              <a:cxnLst>
                <a:cxn ang="0">
                  <a:pos x="12" y="112"/>
                </a:cxn>
                <a:cxn ang="0">
                  <a:pos x="0" y="124"/>
                </a:cxn>
                <a:cxn ang="0">
                  <a:pos x="0" y="148"/>
                </a:cxn>
                <a:cxn ang="0">
                  <a:pos x="0" y="152"/>
                </a:cxn>
                <a:cxn ang="0">
                  <a:pos x="4" y="164"/>
                </a:cxn>
                <a:cxn ang="0">
                  <a:pos x="16" y="176"/>
                </a:cxn>
                <a:cxn ang="0">
                  <a:pos x="52" y="200"/>
                </a:cxn>
                <a:cxn ang="0">
                  <a:pos x="104" y="224"/>
                </a:cxn>
                <a:cxn ang="0">
                  <a:pos x="156" y="244"/>
                </a:cxn>
                <a:cxn ang="0">
                  <a:pos x="260" y="260"/>
                </a:cxn>
                <a:cxn ang="0">
                  <a:pos x="308" y="268"/>
                </a:cxn>
                <a:cxn ang="0">
                  <a:pos x="324" y="272"/>
                </a:cxn>
                <a:cxn ang="0">
                  <a:pos x="324" y="268"/>
                </a:cxn>
                <a:cxn ang="0">
                  <a:pos x="308" y="268"/>
                </a:cxn>
                <a:cxn ang="0">
                  <a:pos x="264" y="256"/>
                </a:cxn>
                <a:cxn ang="0">
                  <a:pos x="164" y="236"/>
                </a:cxn>
                <a:cxn ang="0">
                  <a:pos x="108" y="220"/>
                </a:cxn>
                <a:cxn ang="0">
                  <a:pos x="60" y="200"/>
                </a:cxn>
                <a:cxn ang="0">
                  <a:pos x="24" y="176"/>
                </a:cxn>
                <a:cxn ang="0">
                  <a:pos x="12" y="164"/>
                </a:cxn>
                <a:cxn ang="0">
                  <a:pos x="0" y="148"/>
                </a:cxn>
                <a:cxn ang="0">
                  <a:pos x="4" y="124"/>
                </a:cxn>
                <a:cxn ang="0">
                  <a:pos x="16" y="112"/>
                </a:cxn>
                <a:cxn ang="0">
                  <a:pos x="36" y="92"/>
                </a:cxn>
                <a:cxn ang="0">
                  <a:pos x="64" y="76"/>
                </a:cxn>
                <a:cxn ang="0">
                  <a:pos x="140" y="44"/>
                </a:cxn>
                <a:cxn ang="0">
                  <a:pos x="228" y="20"/>
                </a:cxn>
                <a:cxn ang="0">
                  <a:pos x="324" y="0"/>
                </a:cxn>
                <a:cxn ang="0">
                  <a:pos x="236" y="12"/>
                </a:cxn>
                <a:cxn ang="0">
                  <a:pos x="140" y="36"/>
                </a:cxn>
                <a:cxn ang="0">
                  <a:pos x="64" y="76"/>
                </a:cxn>
                <a:cxn ang="0">
                  <a:pos x="36" y="92"/>
                </a:cxn>
                <a:cxn ang="0">
                  <a:pos x="16" y="112"/>
                </a:cxn>
              </a:cxnLst>
              <a:rect l="0" t="0" r="0" b="0"/>
              <a:pathLst>
                <a:path w="324" h="272">
                  <a:moveTo>
                    <a:pt x="12" y="112"/>
                  </a:moveTo>
                  <a:lnTo>
                    <a:pt x="0" y="124"/>
                  </a:lnTo>
                  <a:lnTo>
                    <a:pt x="0" y="148"/>
                  </a:lnTo>
                  <a:lnTo>
                    <a:pt x="0" y="152"/>
                  </a:lnTo>
                  <a:lnTo>
                    <a:pt x="4" y="164"/>
                  </a:lnTo>
                  <a:lnTo>
                    <a:pt x="16" y="176"/>
                  </a:lnTo>
                  <a:lnTo>
                    <a:pt x="52" y="200"/>
                  </a:lnTo>
                  <a:lnTo>
                    <a:pt x="104" y="224"/>
                  </a:lnTo>
                  <a:lnTo>
                    <a:pt x="156" y="244"/>
                  </a:lnTo>
                  <a:lnTo>
                    <a:pt x="260" y="260"/>
                  </a:lnTo>
                  <a:lnTo>
                    <a:pt x="308" y="268"/>
                  </a:lnTo>
                  <a:lnTo>
                    <a:pt x="324" y="272"/>
                  </a:lnTo>
                  <a:lnTo>
                    <a:pt x="324" y="268"/>
                  </a:lnTo>
                  <a:lnTo>
                    <a:pt x="308" y="268"/>
                  </a:lnTo>
                  <a:lnTo>
                    <a:pt x="264" y="256"/>
                  </a:lnTo>
                  <a:lnTo>
                    <a:pt x="164" y="236"/>
                  </a:lnTo>
                  <a:lnTo>
                    <a:pt x="108" y="220"/>
                  </a:lnTo>
                  <a:lnTo>
                    <a:pt x="60" y="200"/>
                  </a:lnTo>
                  <a:lnTo>
                    <a:pt x="24" y="176"/>
                  </a:lnTo>
                  <a:lnTo>
                    <a:pt x="12" y="164"/>
                  </a:lnTo>
                  <a:lnTo>
                    <a:pt x="0" y="148"/>
                  </a:lnTo>
                  <a:lnTo>
                    <a:pt x="4" y="124"/>
                  </a:lnTo>
                  <a:lnTo>
                    <a:pt x="16" y="112"/>
                  </a:lnTo>
                  <a:lnTo>
                    <a:pt x="36" y="92"/>
                  </a:lnTo>
                  <a:lnTo>
                    <a:pt x="64" y="76"/>
                  </a:lnTo>
                  <a:lnTo>
                    <a:pt x="140" y="44"/>
                  </a:lnTo>
                  <a:lnTo>
                    <a:pt x="228" y="20"/>
                  </a:lnTo>
                  <a:lnTo>
                    <a:pt x="324" y="0"/>
                  </a:lnTo>
                  <a:lnTo>
                    <a:pt x="236" y="12"/>
                  </a:lnTo>
                  <a:lnTo>
                    <a:pt x="140" y="36"/>
                  </a:lnTo>
                  <a:lnTo>
                    <a:pt x="64" y="76"/>
                  </a:lnTo>
                  <a:lnTo>
                    <a:pt x="36" y="92"/>
                  </a:lnTo>
                  <a:lnTo>
                    <a:pt x="16" y="112"/>
                  </a:lnTo>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 name="図形 14"/>
            <p:cNvSpPr>
              <a:spLocks/>
            </p:cNvSpPr>
            <p:nvPr/>
          </p:nvSpPr>
          <p:spPr bwMode="auto">
            <a:xfrm>
              <a:off x="2328" y="0"/>
              <a:ext cx="296" cy="24"/>
            </a:xfrm>
            <a:custGeom>
              <a:avLst/>
              <a:gdLst/>
              <a:ahLst/>
              <a:cxnLst>
                <a:cxn ang="0">
                  <a:pos x="56" y="8"/>
                </a:cxn>
                <a:cxn ang="0">
                  <a:pos x="124" y="12"/>
                </a:cxn>
                <a:cxn ang="0">
                  <a:pos x="124" y="8"/>
                </a:cxn>
                <a:cxn ang="0">
                  <a:pos x="184" y="12"/>
                </a:cxn>
                <a:cxn ang="0">
                  <a:pos x="296" y="24"/>
                </a:cxn>
                <a:cxn ang="0">
                  <a:pos x="256" y="20"/>
                </a:cxn>
                <a:cxn ang="0">
                  <a:pos x="160" y="0"/>
                </a:cxn>
                <a:cxn ang="0">
                  <a:pos x="136" y="0"/>
                </a:cxn>
                <a:cxn ang="0">
                  <a:pos x="164" y="8"/>
                </a:cxn>
                <a:cxn ang="0">
                  <a:pos x="104" y="0"/>
                </a:cxn>
                <a:cxn ang="0">
                  <a:pos x="72" y="0"/>
                </a:cxn>
                <a:cxn ang="0">
                  <a:pos x="100" y="8"/>
                </a:cxn>
                <a:cxn ang="0">
                  <a:pos x="60" y="0"/>
                </a:cxn>
                <a:cxn ang="0">
                  <a:pos x="0" y="0"/>
                </a:cxn>
                <a:cxn ang="0">
                  <a:pos x="56" y="8"/>
                </a:cxn>
              </a:cxnLst>
              <a:rect l="0" t="0" r="0" b="0"/>
              <a:pathLst>
                <a:path w="296" h="24">
                  <a:moveTo>
                    <a:pt x="56" y="8"/>
                  </a:moveTo>
                  <a:lnTo>
                    <a:pt x="124" y="12"/>
                  </a:lnTo>
                  <a:lnTo>
                    <a:pt x="124" y="8"/>
                  </a:lnTo>
                  <a:lnTo>
                    <a:pt x="184" y="12"/>
                  </a:lnTo>
                  <a:lnTo>
                    <a:pt x="296" y="24"/>
                  </a:lnTo>
                  <a:lnTo>
                    <a:pt x="256" y="20"/>
                  </a:lnTo>
                  <a:lnTo>
                    <a:pt x="160" y="0"/>
                  </a:lnTo>
                  <a:lnTo>
                    <a:pt x="136" y="0"/>
                  </a:lnTo>
                  <a:lnTo>
                    <a:pt x="164" y="8"/>
                  </a:lnTo>
                  <a:lnTo>
                    <a:pt x="104" y="0"/>
                  </a:lnTo>
                  <a:lnTo>
                    <a:pt x="72" y="0"/>
                  </a:lnTo>
                  <a:lnTo>
                    <a:pt x="100" y="8"/>
                  </a:lnTo>
                  <a:lnTo>
                    <a:pt x="60" y="0"/>
                  </a:lnTo>
                  <a:lnTo>
                    <a:pt x="0" y="0"/>
                  </a:lnTo>
                  <a:lnTo>
                    <a:pt x="56" y="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 name="図形 15"/>
            <p:cNvSpPr>
              <a:spLocks/>
            </p:cNvSpPr>
            <p:nvPr/>
          </p:nvSpPr>
          <p:spPr bwMode="auto">
            <a:xfrm>
              <a:off x="2884" y="0"/>
              <a:ext cx="352" cy="168"/>
            </a:xfrm>
            <a:custGeom>
              <a:avLst/>
              <a:gdLst/>
              <a:ahLst/>
              <a:cxnLst>
                <a:cxn ang="0">
                  <a:pos x="176" y="132"/>
                </a:cxn>
                <a:cxn ang="0">
                  <a:pos x="316" y="164"/>
                </a:cxn>
                <a:cxn ang="0">
                  <a:pos x="316" y="156"/>
                </a:cxn>
                <a:cxn ang="0">
                  <a:pos x="352" y="168"/>
                </a:cxn>
                <a:cxn ang="0">
                  <a:pos x="352" y="164"/>
                </a:cxn>
                <a:cxn ang="0">
                  <a:pos x="312" y="152"/>
                </a:cxn>
                <a:cxn ang="0">
                  <a:pos x="220" y="128"/>
                </a:cxn>
                <a:cxn ang="0">
                  <a:pos x="172" y="108"/>
                </a:cxn>
                <a:cxn ang="0">
                  <a:pos x="128" y="84"/>
                </a:cxn>
                <a:cxn ang="0">
                  <a:pos x="92" y="56"/>
                </a:cxn>
                <a:cxn ang="0">
                  <a:pos x="80" y="36"/>
                </a:cxn>
                <a:cxn ang="0">
                  <a:pos x="76" y="20"/>
                </a:cxn>
                <a:cxn ang="0">
                  <a:pos x="80" y="0"/>
                </a:cxn>
                <a:cxn ang="0">
                  <a:pos x="76" y="0"/>
                </a:cxn>
                <a:cxn ang="0">
                  <a:pos x="68" y="20"/>
                </a:cxn>
                <a:cxn ang="0">
                  <a:pos x="80" y="44"/>
                </a:cxn>
                <a:cxn ang="0">
                  <a:pos x="92" y="60"/>
                </a:cxn>
                <a:cxn ang="0">
                  <a:pos x="128" y="92"/>
                </a:cxn>
                <a:cxn ang="0">
                  <a:pos x="176" y="120"/>
                </a:cxn>
                <a:cxn ang="0">
                  <a:pos x="236" y="140"/>
                </a:cxn>
                <a:cxn ang="0">
                  <a:pos x="176" y="128"/>
                </a:cxn>
                <a:cxn ang="0">
                  <a:pos x="104" y="104"/>
                </a:cxn>
                <a:cxn ang="0">
                  <a:pos x="52" y="84"/>
                </a:cxn>
                <a:cxn ang="0">
                  <a:pos x="20" y="60"/>
                </a:cxn>
                <a:cxn ang="0">
                  <a:pos x="8" y="44"/>
                </a:cxn>
                <a:cxn ang="0">
                  <a:pos x="0" y="24"/>
                </a:cxn>
                <a:cxn ang="0">
                  <a:pos x="8" y="20"/>
                </a:cxn>
                <a:cxn ang="0">
                  <a:pos x="12" y="0"/>
                </a:cxn>
                <a:cxn ang="0">
                  <a:pos x="8" y="0"/>
                </a:cxn>
                <a:cxn ang="0">
                  <a:pos x="0" y="12"/>
                </a:cxn>
                <a:cxn ang="0">
                  <a:pos x="0" y="24"/>
                </a:cxn>
                <a:cxn ang="0">
                  <a:pos x="0" y="44"/>
                </a:cxn>
                <a:cxn ang="0">
                  <a:pos x="12" y="60"/>
                </a:cxn>
                <a:cxn ang="0">
                  <a:pos x="52" y="84"/>
                </a:cxn>
                <a:cxn ang="0">
                  <a:pos x="100" y="108"/>
                </a:cxn>
                <a:cxn ang="0">
                  <a:pos x="176" y="132"/>
                </a:cxn>
              </a:cxnLst>
              <a:rect l="0" t="0" r="0" b="0"/>
              <a:pathLst>
                <a:path w="352" h="168">
                  <a:moveTo>
                    <a:pt x="176" y="132"/>
                  </a:moveTo>
                  <a:lnTo>
                    <a:pt x="316" y="164"/>
                  </a:lnTo>
                  <a:lnTo>
                    <a:pt x="316" y="156"/>
                  </a:lnTo>
                  <a:lnTo>
                    <a:pt x="352" y="168"/>
                  </a:lnTo>
                  <a:lnTo>
                    <a:pt x="352" y="164"/>
                  </a:lnTo>
                  <a:lnTo>
                    <a:pt x="312" y="152"/>
                  </a:lnTo>
                  <a:lnTo>
                    <a:pt x="220" y="128"/>
                  </a:lnTo>
                  <a:lnTo>
                    <a:pt x="172" y="108"/>
                  </a:lnTo>
                  <a:lnTo>
                    <a:pt x="128" y="84"/>
                  </a:lnTo>
                  <a:lnTo>
                    <a:pt x="92" y="56"/>
                  </a:lnTo>
                  <a:lnTo>
                    <a:pt x="80" y="36"/>
                  </a:lnTo>
                  <a:lnTo>
                    <a:pt x="76" y="20"/>
                  </a:lnTo>
                  <a:lnTo>
                    <a:pt x="80" y="0"/>
                  </a:lnTo>
                  <a:lnTo>
                    <a:pt x="76" y="0"/>
                  </a:lnTo>
                  <a:lnTo>
                    <a:pt x="68" y="20"/>
                  </a:lnTo>
                  <a:lnTo>
                    <a:pt x="80" y="44"/>
                  </a:lnTo>
                  <a:lnTo>
                    <a:pt x="92" y="60"/>
                  </a:lnTo>
                  <a:lnTo>
                    <a:pt x="128" y="92"/>
                  </a:lnTo>
                  <a:lnTo>
                    <a:pt x="176" y="120"/>
                  </a:lnTo>
                  <a:lnTo>
                    <a:pt x="236" y="140"/>
                  </a:lnTo>
                  <a:lnTo>
                    <a:pt x="176" y="128"/>
                  </a:lnTo>
                  <a:lnTo>
                    <a:pt x="104" y="104"/>
                  </a:lnTo>
                  <a:lnTo>
                    <a:pt x="52" y="84"/>
                  </a:lnTo>
                  <a:lnTo>
                    <a:pt x="20" y="60"/>
                  </a:lnTo>
                  <a:lnTo>
                    <a:pt x="8" y="44"/>
                  </a:lnTo>
                  <a:lnTo>
                    <a:pt x="0" y="24"/>
                  </a:lnTo>
                  <a:lnTo>
                    <a:pt x="8" y="20"/>
                  </a:lnTo>
                  <a:lnTo>
                    <a:pt x="12" y="0"/>
                  </a:lnTo>
                  <a:lnTo>
                    <a:pt x="8" y="0"/>
                  </a:lnTo>
                  <a:lnTo>
                    <a:pt x="0" y="12"/>
                  </a:lnTo>
                  <a:lnTo>
                    <a:pt x="0" y="24"/>
                  </a:lnTo>
                  <a:lnTo>
                    <a:pt x="0" y="44"/>
                  </a:lnTo>
                  <a:lnTo>
                    <a:pt x="12" y="60"/>
                  </a:lnTo>
                  <a:lnTo>
                    <a:pt x="52" y="84"/>
                  </a:lnTo>
                  <a:lnTo>
                    <a:pt x="100" y="108"/>
                  </a:lnTo>
                  <a:lnTo>
                    <a:pt x="176" y="13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7" name="図形 16"/>
            <p:cNvSpPr>
              <a:spLocks/>
            </p:cNvSpPr>
            <p:nvPr/>
          </p:nvSpPr>
          <p:spPr bwMode="auto">
            <a:xfrm>
              <a:off x="5504" y="1076"/>
              <a:ext cx="240" cy="216"/>
            </a:xfrm>
            <a:custGeom>
              <a:avLst/>
              <a:gdLst/>
              <a:ahLst/>
              <a:cxnLst>
                <a:cxn ang="0">
                  <a:pos x="0" y="128"/>
                </a:cxn>
                <a:cxn ang="0">
                  <a:pos x="20" y="144"/>
                </a:cxn>
                <a:cxn ang="0">
                  <a:pos x="48" y="164"/>
                </a:cxn>
                <a:cxn ang="0">
                  <a:pos x="80" y="180"/>
                </a:cxn>
                <a:cxn ang="0">
                  <a:pos x="116" y="192"/>
                </a:cxn>
                <a:cxn ang="0">
                  <a:pos x="188" y="204"/>
                </a:cxn>
                <a:cxn ang="0">
                  <a:pos x="240" y="216"/>
                </a:cxn>
                <a:cxn ang="0">
                  <a:pos x="240" y="212"/>
                </a:cxn>
                <a:cxn ang="0">
                  <a:pos x="188" y="204"/>
                </a:cxn>
                <a:cxn ang="0">
                  <a:pos x="116" y="188"/>
                </a:cxn>
                <a:cxn ang="0">
                  <a:pos x="48" y="164"/>
                </a:cxn>
                <a:cxn ang="0">
                  <a:pos x="24" y="144"/>
                </a:cxn>
                <a:cxn ang="0">
                  <a:pos x="8" y="128"/>
                </a:cxn>
                <a:cxn ang="0">
                  <a:pos x="8" y="96"/>
                </a:cxn>
                <a:cxn ang="0">
                  <a:pos x="20" y="72"/>
                </a:cxn>
                <a:cxn ang="0">
                  <a:pos x="32" y="68"/>
                </a:cxn>
                <a:cxn ang="0">
                  <a:pos x="72" y="44"/>
                </a:cxn>
                <a:cxn ang="0">
                  <a:pos x="144" y="16"/>
                </a:cxn>
                <a:cxn ang="0">
                  <a:pos x="240" y="0"/>
                </a:cxn>
                <a:cxn ang="0">
                  <a:pos x="144" y="16"/>
                </a:cxn>
                <a:cxn ang="0">
                  <a:pos x="72" y="44"/>
                </a:cxn>
                <a:cxn ang="0">
                  <a:pos x="32" y="60"/>
                </a:cxn>
                <a:cxn ang="0">
                  <a:pos x="12" y="72"/>
                </a:cxn>
                <a:cxn ang="0">
                  <a:pos x="0" y="96"/>
                </a:cxn>
                <a:cxn ang="0">
                  <a:pos x="0" y="116"/>
                </a:cxn>
                <a:cxn ang="0">
                  <a:pos x="0" y="128"/>
                </a:cxn>
              </a:cxnLst>
              <a:rect l="0" t="0" r="0" b="0"/>
              <a:pathLst>
                <a:path w="240" h="216">
                  <a:moveTo>
                    <a:pt x="0" y="128"/>
                  </a:moveTo>
                  <a:lnTo>
                    <a:pt x="20" y="144"/>
                  </a:lnTo>
                  <a:lnTo>
                    <a:pt x="48" y="164"/>
                  </a:lnTo>
                  <a:lnTo>
                    <a:pt x="80" y="180"/>
                  </a:lnTo>
                  <a:lnTo>
                    <a:pt x="116" y="192"/>
                  </a:lnTo>
                  <a:lnTo>
                    <a:pt x="188" y="204"/>
                  </a:lnTo>
                  <a:lnTo>
                    <a:pt x="240" y="216"/>
                  </a:lnTo>
                  <a:lnTo>
                    <a:pt x="240" y="212"/>
                  </a:lnTo>
                  <a:lnTo>
                    <a:pt x="188" y="204"/>
                  </a:lnTo>
                  <a:lnTo>
                    <a:pt x="116" y="188"/>
                  </a:lnTo>
                  <a:lnTo>
                    <a:pt x="48" y="164"/>
                  </a:lnTo>
                  <a:lnTo>
                    <a:pt x="24" y="144"/>
                  </a:lnTo>
                  <a:lnTo>
                    <a:pt x="8" y="128"/>
                  </a:lnTo>
                  <a:lnTo>
                    <a:pt x="8" y="96"/>
                  </a:lnTo>
                  <a:lnTo>
                    <a:pt x="20" y="72"/>
                  </a:lnTo>
                  <a:lnTo>
                    <a:pt x="32" y="68"/>
                  </a:lnTo>
                  <a:lnTo>
                    <a:pt x="72" y="44"/>
                  </a:lnTo>
                  <a:lnTo>
                    <a:pt x="144" y="16"/>
                  </a:lnTo>
                  <a:lnTo>
                    <a:pt x="240" y="0"/>
                  </a:lnTo>
                  <a:lnTo>
                    <a:pt x="144" y="16"/>
                  </a:lnTo>
                  <a:lnTo>
                    <a:pt x="72" y="44"/>
                  </a:lnTo>
                  <a:lnTo>
                    <a:pt x="32" y="60"/>
                  </a:lnTo>
                  <a:lnTo>
                    <a:pt x="12" y="72"/>
                  </a:lnTo>
                  <a:lnTo>
                    <a:pt x="0" y="96"/>
                  </a:lnTo>
                  <a:lnTo>
                    <a:pt x="0" y="116"/>
                  </a:lnTo>
                  <a:lnTo>
                    <a:pt x="0" y="12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9" name="図形 18"/>
            <p:cNvSpPr>
              <a:spLocks/>
            </p:cNvSpPr>
            <p:nvPr/>
          </p:nvSpPr>
          <p:spPr bwMode="auto">
            <a:xfrm>
              <a:off x="5740" y="1180"/>
              <a:ext cx="4" cy="36"/>
            </a:xfrm>
            <a:custGeom>
              <a:avLst/>
              <a:gdLst/>
              <a:ahLst/>
              <a:cxnLst>
                <a:cxn ang="0">
                  <a:pos x="4" y="36"/>
                </a:cxn>
                <a:cxn ang="0">
                  <a:pos x="4" y="24"/>
                </a:cxn>
                <a:cxn ang="0">
                  <a:pos x="4" y="12"/>
                </a:cxn>
                <a:cxn ang="0">
                  <a:pos x="4" y="0"/>
                </a:cxn>
                <a:cxn ang="0">
                  <a:pos x="0" y="4"/>
                </a:cxn>
                <a:cxn ang="0">
                  <a:pos x="0" y="24"/>
                </a:cxn>
                <a:cxn ang="0">
                  <a:pos x="4" y="36"/>
                </a:cxn>
              </a:cxnLst>
              <a:rect l="0" t="0" r="0" b="0"/>
              <a:pathLst>
                <a:path w="4" h="36">
                  <a:moveTo>
                    <a:pt x="4" y="36"/>
                  </a:moveTo>
                  <a:lnTo>
                    <a:pt x="4" y="24"/>
                  </a:lnTo>
                  <a:lnTo>
                    <a:pt x="4" y="12"/>
                  </a:lnTo>
                  <a:lnTo>
                    <a:pt x="4" y="0"/>
                  </a:lnTo>
                  <a:lnTo>
                    <a:pt x="0" y="4"/>
                  </a:lnTo>
                  <a:lnTo>
                    <a:pt x="0" y="24"/>
                  </a:lnTo>
                  <a:lnTo>
                    <a:pt x="4" y="3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0" name="図形 19"/>
            <p:cNvSpPr>
              <a:spLocks/>
            </p:cNvSpPr>
            <p:nvPr/>
          </p:nvSpPr>
          <p:spPr bwMode="auto">
            <a:xfrm>
              <a:off x="5720" y="1160"/>
              <a:ext cx="24" cy="68"/>
            </a:xfrm>
            <a:custGeom>
              <a:avLst/>
              <a:gdLst/>
              <a:ahLst/>
              <a:cxnLst>
                <a:cxn ang="0">
                  <a:pos x="8" y="24"/>
                </a:cxn>
                <a:cxn ang="0">
                  <a:pos x="0" y="44"/>
                </a:cxn>
                <a:cxn ang="0">
                  <a:pos x="8" y="56"/>
                </a:cxn>
                <a:cxn ang="0">
                  <a:pos x="24" y="68"/>
                </a:cxn>
                <a:cxn ang="0">
                  <a:pos x="24" y="60"/>
                </a:cxn>
                <a:cxn ang="0">
                  <a:pos x="12" y="48"/>
                </a:cxn>
                <a:cxn ang="0">
                  <a:pos x="8" y="44"/>
                </a:cxn>
                <a:cxn ang="0">
                  <a:pos x="8" y="24"/>
                </a:cxn>
                <a:cxn ang="0">
                  <a:pos x="12" y="20"/>
                </a:cxn>
                <a:cxn ang="0">
                  <a:pos x="24" y="8"/>
                </a:cxn>
                <a:cxn ang="0">
                  <a:pos x="24" y="0"/>
                </a:cxn>
                <a:cxn ang="0">
                  <a:pos x="8" y="20"/>
                </a:cxn>
                <a:cxn ang="0">
                  <a:pos x="8" y="24"/>
                </a:cxn>
              </a:cxnLst>
              <a:rect l="0" t="0" r="0" b="0"/>
              <a:pathLst>
                <a:path w="24" h="68">
                  <a:moveTo>
                    <a:pt x="8" y="24"/>
                  </a:moveTo>
                  <a:lnTo>
                    <a:pt x="0" y="44"/>
                  </a:lnTo>
                  <a:lnTo>
                    <a:pt x="8" y="56"/>
                  </a:lnTo>
                  <a:lnTo>
                    <a:pt x="24" y="68"/>
                  </a:lnTo>
                  <a:lnTo>
                    <a:pt x="24" y="60"/>
                  </a:lnTo>
                  <a:lnTo>
                    <a:pt x="12" y="48"/>
                  </a:lnTo>
                  <a:lnTo>
                    <a:pt x="8" y="44"/>
                  </a:lnTo>
                  <a:lnTo>
                    <a:pt x="8" y="24"/>
                  </a:lnTo>
                  <a:lnTo>
                    <a:pt x="12" y="20"/>
                  </a:lnTo>
                  <a:lnTo>
                    <a:pt x="24" y="8"/>
                  </a:lnTo>
                  <a:lnTo>
                    <a:pt x="24" y="0"/>
                  </a:lnTo>
                  <a:lnTo>
                    <a:pt x="8" y="20"/>
                  </a:lnTo>
                  <a:lnTo>
                    <a:pt x="8" y="2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1" name="図形 20"/>
            <p:cNvSpPr>
              <a:spLocks/>
            </p:cNvSpPr>
            <p:nvPr/>
          </p:nvSpPr>
          <p:spPr bwMode="auto">
            <a:xfrm>
              <a:off x="5656" y="1120"/>
              <a:ext cx="88" cy="132"/>
            </a:xfrm>
            <a:custGeom>
              <a:avLst/>
              <a:gdLst/>
              <a:ahLst/>
              <a:cxnLst>
                <a:cxn ang="0">
                  <a:pos x="0" y="72"/>
                </a:cxn>
                <a:cxn ang="0">
                  <a:pos x="12" y="96"/>
                </a:cxn>
                <a:cxn ang="0">
                  <a:pos x="28" y="112"/>
                </a:cxn>
                <a:cxn ang="0">
                  <a:pos x="60" y="124"/>
                </a:cxn>
                <a:cxn ang="0">
                  <a:pos x="88" y="132"/>
                </a:cxn>
                <a:cxn ang="0">
                  <a:pos x="60" y="120"/>
                </a:cxn>
                <a:cxn ang="0">
                  <a:pos x="36" y="108"/>
                </a:cxn>
                <a:cxn ang="0">
                  <a:pos x="16" y="88"/>
                </a:cxn>
                <a:cxn ang="0">
                  <a:pos x="4" y="72"/>
                </a:cxn>
                <a:cxn ang="0">
                  <a:pos x="4" y="60"/>
                </a:cxn>
                <a:cxn ang="0">
                  <a:pos x="12" y="48"/>
                </a:cxn>
                <a:cxn ang="0">
                  <a:pos x="24" y="36"/>
                </a:cxn>
                <a:cxn ang="0">
                  <a:pos x="48" y="16"/>
                </a:cxn>
                <a:cxn ang="0">
                  <a:pos x="88" y="4"/>
                </a:cxn>
                <a:cxn ang="0">
                  <a:pos x="88" y="0"/>
                </a:cxn>
                <a:cxn ang="0">
                  <a:pos x="48" y="16"/>
                </a:cxn>
                <a:cxn ang="0">
                  <a:pos x="16" y="36"/>
                </a:cxn>
                <a:cxn ang="0">
                  <a:pos x="12" y="48"/>
                </a:cxn>
                <a:cxn ang="0">
                  <a:pos x="4" y="52"/>
                </a:cxn>
                <a:cxn ang="0">
                  <a:pos x="0" y="72"/>
                </a:cxn>
              </a:cxnLst>
              <a:rect l="0" t="0" r="0" b="0"/>
              <a:pathLst>
                <a:path w="88" h="132">
                  <a:moveTo>
                    <a:pt x="0" y="72"/>
                  </a:moveTo>
                  <a:lnTo>
                    <a:pt x="12" y="96"/>
                  </a:lnTo>
                  <a:lnTo>
                    <a:pt x="28" y="112"/>
                  </a:lnTo>
                  <a:lnTo>
                    <a:pt x="60" y="124"/>
                  </a:lnTo>
                  <a:lnTo>
                    <a:pt x="88" y="132"/>
                  </a:lnTo>
                  <a:lnTo>
                    <a:pt x="60" y="120"/>
                  </a:lnTo>
                  <a:lnTo>
                    <a:pt x="36" y="108"/>
                  </a:lnTo>
                  <a:lnTo>
                    <a:pt x="16" y="88"/>
                  </a:lnTo>
                  <a:lnTo>
                    <a:pt x="4" y="72"/>
                  </a:lnTo>
                  <a:lnTo>
                    <a:pt x="4" y="60"/>
                  </a:lnTo>
                  <a:lnTo>
                    <a:pt x="12" y="48"/>
                  </a:lnTo>
                  <a:lnTo>
                    <a:pt x="24" y="36"/>
                  </a:lnTo>
                  <a:lnTo>
                    <a:pt x="48" y="16"/>
                  </a:lnTo>
                  <a:lnTo>
                    <a:pt x="88" y="4"/>
                  </a:lnTo>
                  <a:lnTo>
                    <a:pt x="88" y="0"/>
                  </a:lnTo>
                  <a:lnTo>
                    <a:pt x="48" y="16"/>
                  </a:lnTo>
                  <a:lnTo>
                    <a:pt x="16" y="36"/>
                  </a:lnTo>
                  <a:lnTo>
                    <a:pt x="12" y="48"/>
                  </a:lnTo>
                  <a:lnTo>
                    <a:pt x="4" y="52"/>
                  </a:lnTo>
                  <a:lnTo>
                    <a:pt x="0" y="7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2" name="図形 21"/>
            <p:cNvSpPr>
              <a:spLocks/>
            </p:cNvSpPr>
            <p:nvPr/>
          </p:nvSpPr>
          <p:spPr bwMode="auto">
            <a:xfrm>
              <a:off x="5672" y="32"/>
              <a:ext cx="72" cy="72"/>
            </a:xfrm>
            <a:custGeom>
              <a:avLst/>
              <a:gdLst/>
              <a:ahLst/>
              <a:cxnLst>
                <a:cxn ang="0">
                  <a:pos x="0" y="36"/>
                </a:cxn>
                <a:cxn ang="0">
                  <a:pos x="0" y="48"/>
                </a:cxn>
                <a:cxn ang="0">
                  <a:pos x="12" y="60"/>
                </a:cxn>
                <a:cxn ang="0">
                  <a:pos x="32" y="64"/>
                </a:cxn>
                <a:cxn ang="0">
                  <a:pos x="72" y="72"/>
                </a:cxn>
                <a:cxn ang="0">
                  <a:pos x="32" y="60"/>
                </a:cxn>
                <a:cxn ang="0">
                  <a:pos x="8" y="48"/>
                </a:cxn>
                <a:cxn ang="0">
                  <a:pos x="0" y="36"/>
                </a:cxn>
                <a:cxn ang="0">
                  <a:pos x="20" y="24"/>
                </a:cxn>
                <a:cxn ang="0">
                  <a:pos x="44" y="12"/>
                </a:cxn>
                <a:cxn ang="0">
                  <a:pos x="72" y="4"/>
                </a:cxn>
                <a:cxn ang="0">
                  <a:pos x="72" y="0"/>
                </a:cxn>
                <a:cxn ang="0">
                  <a:pos x="36" y="12"/>
                </a:cxn>
                <a:cxn ang="0">
                  <a:pos x="12" y="16"/>
                </a:cxn>
                <a:cxn ang="0">
                  <a:pos x="0" y="36"/>
                </a:cxn>
              </a:cxnLst>
              <a:rect l="0" t="0" r="0" b="0"/>
              <a:pathLst>
                <a:path w="72" h="72">
                  <a:moveTo>
                    <a:pt x="0" y="36"/>
                  </a:moveTo>
                  <a:lnTo>
                    <a:pt x="0" y="48"/>
                  </a:lnTo>
                  <a:lnTo>
                    <a:pt x="12" y="60"/>
                  </a:lnTo>
                  <a:lnTo>
                    <a:pt x="32" y="64"/>
                  </a:lnTo>
                  <a:lnTo>
                    <a:pt x="72" y="72"/>
                  </a:lnTo>
                  <a:lnTo>
                    <a:pt x="32" y="60"/>
                  </a:lnTo>
                  <a:lnTo>
                    <a:pt x="8" y="48"/>
                  </a:lnTo>
                  <a:lnTo>
                    <a:pt x="0" y="36"/>
                  </a:lnTo>
                  <a:lnTo>
                    <a:pt x="20" y="24"/>
                  </a:lnTo>
                  <a:lnTo>
                    <a:pt x="44" y="12"/>
                  </a:lnTo>
                  <a:lnTo>
                    <a:pt x="72" y="4"/>
                  </a:lnTo>
                  <a:lnTo>
                    <a:pt x="72" y="0"/>
                  </a:lnTo>
                  <a:lnTo>
                    <a:pt x="36" y="12"/>
                  </a:lnTo>
                  <a:lnTo>
                    <a:pt x="12" y="16"/>
                  </a:lnTo>
                  <a:lnTo>
                    <a:pt x="0" y="3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3" name="図形 22"/>
            <p:cNvSpPr>
              <a:spLocks/>
            </p:cNvSpPr>
            <p:nvPr/>
          </p:nvSpPr>
          <p:spPr bwMode="auto">
            <a:xfrm>
              <a:off x="5600" y="0"/>
              <a:ext cx="144" cy="128"/>
            </a:xfrm>
            <a:custGeom>
              <a:avLst/>
              <a:gdLst/>
              <a:ahLst/>
              <a:cxnLst>
                <a:cxn ang="0">
                  <a:pos x="128" y="0"/>
                </a:cxn>
                <a:cxn ang="0">
                  <a:pos x="84" y="8"/>
                </a:cxn>
                <a:cxn ang="0">
                  <a:pos x="56" y="12"/>
                </a:cxn>
                <a:cxn ang="0">
                  <a:pos x="20" y="32"/>
                </a:cxn>
                <a:cxn ang="0">
                  <a:pos x="8" y="48"/>
                </a:cxn>
                <a:cxn ang="0">
                  <a:pos x="0" y="60"/>
                </a:cxn>
                <a:cxn ang="0">
                  <a:pos x="8" y="72"/>
                </a:cxn>
                <a:cxn ang="0">
                  <a:pos x="20" y="92"/>
                </a:cxn>
                <a:cxn ang="0">
                  <a:pos x="56" y="108"/>
                </a:cxn>
                <a:cxn ang="0">
                  <a:pos x="104" y="120"/>
                </a:cxn>
                <a:cxn ang="0">
                  <a:pos x="144" y="128"/>
                </a:cxn>
                <a:cxn ang="0">
                  <a:pos x="108" y="116"/>
                </a:cxn>
                <a:cxn ang="0">
                  <a:pos x="60" y="104"/>
                </a:cxn>
                <a:cxn ang="0">
                  <a:pos x="20" y="84"/>
                </a:cxn>
                <a:cxn ang="0">
                  <a:pos x="12" y="72"/>
                </a:cxn>
                <a:cxn ang="0">
                  <a:pos x="8" y="60"/>
                </a:cxn>
                <a:cxn ang="0">
                  <a:pos x="12" y="56"/>
                </a:cxn>
                <a:cxn ang="0">
                  <a:pos x="24" y="36"/>
                </a:cxn>
                <a:cxn ang="0">
                  <a:pos x="44" y="24"/>
                </a:cxn>
                <a:cxn ang="0">
                  <a:pos x="68" y="20"/>
                </a:cxn>
                <a:cxn ang="0">
                  <a:pos x="104" y="8"/>
                </a:cxn>
                <a:cxn ang="0">
                  <a:pos x="144" y="8"/>
                </a:cxn>
                <a:cxn ang="0">
                  <a:pos x="144" y="0"/>
                </a:cxn>
                <a:cxn ang="0">
                  <a:pos x="128" y="0"/>
                </a:cxn>
              </a:cxnLst>
              <a:rect l="0" t="0" r="0" b="0"/>
              <a:pathLst>
                <a:path w="144" h="128">
                  <a:moveTo>
                    <a:pt x="128" y="0"/>
                  </a:moveTo>
                  <a:lnTo>
                    <a:pt x="84" y="8"/>
                  </a:lnTo>
                  <a:lnTo>
                    <a:pt x="56" y="12"/>
                  </a:lnTo>
                  <a:lnTo>
                    <a:pt x="20" y="32"/>
                  </a:lnTo>
                  <a:lnTo>
                    <a:pt x="8" y="48"/>
                  </a:lnTo>
                  <a:lnTo>
                    <a:pt x="0" y="60"/>
                  </a:lnTo>
                  <a:lnTo>
                    <a:pt x="8" y="72"/>
                  </a:lnTo>
                  <a:lnTo>
                    <a:pt x="20" y="92"/>
                  </a:lnTo>
                  <a:lnTo>
                    <a:pt x="56" y="108"/>
                  </a:lnTo>
                  <a:lnTo>
                    <a:pt x="104" y="120"/>
                  </a:lnTo>
                  <a:lnTo>
                    <a:pt x="144" y="128"/>
                  </a:lnTo>
                  <a:lnTo>
                    <a:pt x="108" y="116"/>
                  </a:lnTo>
                  <a:lnTo>
                    <a:pt x="60" y="104"/>
                  </a:lnTo>
                  <a:lnTo>
                    <a:pt x="20" y="84"/>
                  </a:lnTo>
                  <a:lnTo>
                    <a:pt x="12" y="72"/>
                  </a:lnTo>
                  <a:lnTo>
                    <a:pt x="8" y="60"/>
                  </a:lnTo>
                  <a:lnTo>
                    <a:pt x="12" y="56"/>
                  </a:lnTo>
                  <a:lnTo>
                    <a:pt x="24" y="36"/>
                  </a:lnTo>
                  <a:lnTo>
                    <a:pt x="44" y="24"/>
                  </a:lnTo>
                  <a:lnTo>
                    <a:pt x="68" y="20"/>
                  </a:lnTo>
                  <a:lnTo>
                    <a:pt x="104" y="8"/>
                  </a:lnTo>
                  <a:lnTo>
                    <a:pt x="144" y="8"/>
                  </a:lnTo>
                  <a:lnTo>
                    <a:pt x="144" y="0"/>
                  </a:lnTo>
                  <a:lnTo>
                    <a:pt x="128"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4" name="図形 23"/>
            <p:cNvSpPr>
              <a:spLocks/>
            </p:cNvSpPr>
            <p:nvPr/>
          </p:nvSpPr>
          <p:spPr bwMode="auto">
            <a:xfrm>
              <a:off x="2168" y="0"/>
              <a:ext cx="3576" cy="1384"/>
            </a:xfrm>
            <a:custGeom>
              <a:avLst/>
              <a:gdLst/>
              <a:ahLst/>
              <a:cxnLst>
                <a:cxn ang="0">
                  <a:pos x="3504" y="152"/>
                </a:cxn>
                <a:cxn ang="0">
                  <a:pos x="3316" y="116"/>
                </a:cxn>
                <a:cxn ang="0">
                  <a:pos x="3196" y="68"/>
                </a:cxn>
                <a:cxn ang="0">
                  <a:pos x="3148" y="20"/>
                </a:cxn>
                <a:cxn ang="0">
                  <a:pos x="2960" y="32"/>
                </a:cxn>
                <a:cxn ang="0">
                  <a:pos x="2956" y="96"/>
                </a:cxn>
                <a:cxn ang="0">
                  <a:pos x="2860" y="56"/>
                </a:cxn>
                <a:cxn ang="0">
                  <a:pos x="2872" y="96"/>
                </a:cxn>
                <a:cxn ang="0">
                  <a:pos x="3020" y="164"/>
                </a:cxn>
                <a:cxn ang="0">
                  <a:pos x="3100" y="180"/>
                </a:cxn>
                <a:cxn ang="0">
                  <a:pos x="2824" y="140"/>
                </a:cxn>
                <a:cxn ang="0">
                  <a:pos x="2796" y="156"/>
                </a:cxn>
                <a:cxn ang="0">
                  <a:pos x="2472" y="60"/>
                </a:cxn>
                <a:cxn ang="0">
                  <a:pos x="2500" y="212"/>
                </a:cxn>
                <a:cxn ang="0">
                  <a:pos x="2508" y="156"/>
                </a:cxn>
                <a:cxn ang="0">
                  <a:pos x="2364" y="108"/>
                </a:cxn>
                <a:cxn ang="0">
                  <a:pos x="2004" y="72"/>
                </a:cxn>
                <a:cxn ang="0">
                  <a:pos x="1800" y="20"/>
                </a:cxn>
                <a:cxn ang="0">
                  <a:pos x="1980" y="116"/>
                </a:cxn>
                <a:cxn ang="0">
                  <a:pos x="1636" y="92"/>
                </a:cxn>
                <a:cxn ang="0">
                  <a:pos x="1396" y="32"/>
                </a:cxn>
                <a:cxn ang="0">
                  <a:pos x="1324" y="20"/>
                </a:cxn>
                <a:cxn ang="0">
                  <a:pos x="1248" y="0"/>
                </a:cxn>
                <a:cxn ang="0">
                  <a:pos x="1184" y="0"/>
                </a:cxn>
                <a:cxn ang="0">
                  <a:pos x="1112" y="0"/>
                </a:cxn>
                <a:cxn ang="0">
                  <a:pos x="928" y="0"/>
                </a:cxn>
                <a:cxn ang="0">
                  <a:pos x="844" y="0"/>
                </a:cxn>
                <a:cxn ang="0">
                  <a:pos x="904" y="164"/>
                </a:cxn>
                <a:cxn ang="0">
                  <a:pos x="692" y="116"/>
                </a:cxn>
                <a:cxn ang="0">
                  <a:pos x="592" y="116"/>
                </a:cxn>
                <a:cxn ang="0">
                  <a:pos x="232" y="36"/>
                </a:cxn>
                <a:cxn ang="0">
                  <a:pos x="112" y="72"/>
                </a:cxn>
                <a:cxn ang="0">
                  <a:pos x="892" y="156"/>
                </a:cxn>
                <a:cxn ang="0">
                  <a:pos x="1412" y="428"/>
                </a:cxn>
                <a:cxn ang="0">
                  <a:pos x="2176" y="500"/>
                </a:cxn>
                <a:cxn ang="0">
                  <a:pos x="2636" y="720"/>
                </a:cxn>
                <a:cxn ang="0">
                  <a:pos x="2564" y="1124"/>
                </a:cxn>
                <a:cxn ang="0">
                  <a:pos x="3288" y="1352"/>
                </a:cxn>
                <a:cxn ang="0">
                  <a:pos x="2900" y="1040"/>
                </a:cxn>
                <a:cxn ang="0">
                  <a:pos x="2912" y="808"/>
                </a:cxn>
                <a:cxn ang="0">
                  <a:pos x="2796" y="1136"/>
                </a:cxn>
                <a:cxn ang="0">
                  <a:pos x="2864" y="1168"/>
                </a:cxn>
                <a:cxn ang="0">
                  <a:pos x="3396" y="888"/>
                </a:cxn>
                <a:cxn ang="0">
                  <a:pos x="2544" y="628"/>
                </a:cxn>
                <a:cxn ang="0">
                  <a:pos x="3008" y="400"/>
                </a:cxn>
                <a:cxn ang="0">
                  <a:pos x="2780" y="760"/>
                </a:cxn>
                <a:cxn ang="0">
                  <a:pos x="3124" y="1052"/>
                </a:cxn>
                <a:cxn ang="0">
                  <a:pos x="3552" y="1348"/>
                </a:cxn>
                <a:cxn ang="0">
                  <a:pos x="3428" y="1016"/>
                </a:cxn>
                <a:cxn ang="0">
                  <a:pos x="3536" y="852"/>
                </a:cxn>
                <a:cxn ang="0">
                  <a:pos x="2840" y="564"/>
                </a:cxn>
                <a:cxn ang="0">
                  <a:pos x="3160" y="772"/>
                </a:cxn>
                <a:cxn ang="0">
                  <a:pos x="3348" y="648"/>
                </a:cxn>
                <a:cxn ang="0">
                  <a:pos x="3360" y="672"/>
                </a:cxn>
                <a:cxn ang="0">
                  <a:pos x="3172" y="532"/>
                </a:cxn>
                <a:cxn ang="0">
                  <a:pos x="3088" y="636"/>
                </a:cxn>
                <a:cxn ang="0">
                  <a:pos x="3084" y="556"/>
                </a:cxn>
                <a:cxn ang="0">
                  <a:pos x="3144" y="708"/>
                </a:cxn>
                <a:cxn ang="0">
                  <a:pos x="2992" y="544"/>
                </a:cxn>
                <a:cxn ang="0">
                  <a:pos x="3432" y="392"/>
                </a:cxn>
                <a:cxn ang="0">
                  <a:pos x="3220" y="168"/>
                </a:cxn>
              </a:cxnLst>
              <a:rect l="0" t="0" r="0" b="0"/>
              <a:pathLst>
                <a:path w="3576" h="1384">
                  <a:moveTo>
                    <a:pt x="3360" y="84"/>
                  </a:moveTo>
                  <a:lnTo>
                    <a:pt x="3356" y="72"/>
                  </a:lnTo>
                  <a:lnTo>
                    <a:pt x="3356" y="60"/>
                  </a:lnTo>
                  <a:lnTo>
                    <a:pt x="3360" y="56"/>
                  </a:lnTo>
                  <a:lnTo>
                    <a:pt x="3380" y="36"/>
                  </a:lnTo>
                  <a:lnTo>
                    <a:pt x="3416" y="20"/>
                  </a:lnTo>
                  <a:lnTo>
                    <a:pt x="3480" y="0"/>
                  </a:lnTo>
                  <a:lnTo>
                    <a:pt x="3452" y="0"/>
                  </a:lnTo>
                  <a:lnTo>
                    <a:pt x="3396" y="20"/>
                  </a:lnTo>
                  <a:lnTo>
                    <a:pt x="3368" y="36"/>
                  </a:lnTo>
                  <a:lnTo>
                    <a:pt x="3356" y="56"/>
                  </a:lnTo>
                  <a:lnTo>
                    <a:pt x="3356" y="60"/>
                  </a:lnTo>
                  <a:lnTo>
                    <a:pt x="3356" y="72"/>
                  </a:lnTo>
                  <a:lnTo>
                    <a:pt x="3356" y="84"/>
                  </a:lnTo>
                  <a:lnTo>
                    <a:pt x="3372" y="96"/>
                  </a:lnTo>
                  <a:lnTo>
                    <a:pt x="3392" y="108"/>
                  </a:lnTo>
                  <a:lnTo>
                    <a:pt x="3440" y="128"/>
                  </a:lnTo>
                  <a:lnTo>
                    <a:pt x="3528" y="144"/>
                  </a:lnTo>
                  <a:lnTo>
                    <a:pt x="3504" y="152"/>
                  </a:lnTo>
                  <a:lnTo>
                    <a:pt x="3504" y="144"/>
                  </a:lnTo>
                  <a:lnTo>
                    <a:pt x="3476" y="144"/>
                  </a:lnTo>
                  <a:lnTo>
                    <a:pt x="3404" y="132"/>
                  </a:lnTo>
                  <a:lnTo>
                    <a:pt x="3332" y="116"/>
                  </a:lnTo>
                  <a:lnTo>
                    <a:pt x="3300" y="96"/>
                  </a:lnTo>
                  <a:lnTo>
                    <a:pt x="3276" y="80"/>
                  </a:lnTo>
                  <a:lnTo>
                    <a:pt x="3268" y="68"/>
                  </a:lnTo>
                  <a:lnTo>
                    <a:pt x="3268" y="48"/>
                  </a:lnTo>
                  <a:lnTo>
                    <a:pt x="3280" y="32"/>
                  </a:lnTo>
                  <a:lnTo>
                    <a:pt x="3300" y="20"/>
                  </a:lnTo>
                  <a:lnTo>
                    <a:pt x="3336" y="0"/>
                  </a:lnTo>
                  <a:lnTo>
                    <a:pt x="3316" y="0"/>
                  </a:lnTo>
                  <a:lnTo>
                    <a:pt x="3288" y="20"/>
                  </a:lnTo>
                  <a:lnTo>
                    <a:pt x="3276" y="32"/>
                  </a:lnTo>
                  <a:lnTo>
                    <a:pt x="3264" y="48"/>
                  </a:lnTo>
                  <a:lnTo>
                    <a:pt x="3264" y="68"/>
                  </a:lnTo>
                  <a:lnTo>
                    <a:pt x="3276" y="84"/>
                  </a:lnTo>
                  <a:lnTo>
                    <a:pt x="3288" y="96"/>
                  </a:lnTo>
                  <a:lnTo>
                    <a:pt x="3316" y="116"/>
                  </a:lnTo>
                  <a:lnTo>
                    <a:pt x="3380" y="132"/>
                  </a:lnTo>
                  <a:lnTo>
                    <a:pt x="3444" y="144"/>
                  </a:lnTo>
                  <a:lnTo>
                    <a:pt x="3488" y="152"/>
                  </a:lnTo>
                  <a:lnTo>
                    <a:pt x="3444" y="156"/>
                  </a:lnTo>
                  <a:lnTo>
                    <a:pt x="3396" y="144"/>
                  </a:lnTo>
                  <a:lnTo>
                    <a:pt x="3324" y="132"/>
                  </a:lnTo>
                  <a:lnTo>
                    <a:pt x="3252" y="108"/>
                  </a:lnTo>
                  <a:lnTo>
                    <a:pt x="3228" y="92"/>
                  </a:lnTo>
                  <a:lnTo>
                    <a:pt x="3208" y="72"/>
                  </a:lnTo>
                  <a:lnTo>
                    <a:pt x="3204" y="68"/>
                  </a:lnTo>
                  <a:lnTo>
                    <a:pt x="3204" y="56"/>
                  </a:lnTo>
                  <a:lnTo>
                    <a:pt x="3216" y="36"/>
                  </a:lnTo>
                  <a:lnTo>
                    <a:pt x="3232" y="20"/>
                  </a:lnTo>
                  <a:lnTo>
                    <a:pt x="3264" y="0"/>
                  </a:lnTo>
                  <a:lnTo>
                    <a:pt x="3252" y="0"/>
                  </a:lnTo>
                  <a:lnTo>
                    <a:pt x="3228" y="20"/>
                  </a:lnTo>
                  <a:lnTo>
                    <a:pt x="3208" y="36"/>
                  </a:lnTo>
                  <a:lnTo>
                    <a:pt x="3196" y="48"/>
                  </a:lnTo>
                  <a:lnTo>
                    <a:pt x="3196" y="68"/>
                  </a:lnTo>
                  <a:lnTo>
                    <a:pt x="3204" y="80"/>
                  </a:lnTo>
                  <a:lnTo>
                    <a:pt x="3220" y="92"/>
                  </a:lnTo>
                  <a:lnTo>
                    <a:pt x="3240" y="108"/>
                  </a:lnTo>
                  <a:lnTo>
                    <a:pt x="3304" y="132"/>
                  </a:lnTo>
                  <a:lnTo>
                    <a:pt x="3372" y="144"/>
                  </a:lnTo>
                  <a:lnTo>
                    <a:pt x="3428" y="156"/>
                  </a:lnTo>
                  <a:lnTo>
                    <a:pt x="3384" y="156"/>
                  </a:lnTo>
                  <a:lnTo>
                    <a:pt x="3356" y="156"/>
                  </a:lnTo>
                  <a:lnTo>
                    <a:pt x="3280" y="140"/>
                  </a:lnTo>
                  <a:lnTo>
                    <a:pt x="3196" y="116"/>
                  </a:lnTo>
                  <a:lnTo>
                    <a:pt x="3168" y="104"/>
                  </a:lnTo>
                  <a:lnTo>
                    <a:pt x="3144" y="84"/>
                  </a:lnTo>
                  <a:lnTo>
                    <a:pt x="3136" y="68"/>
                  </a:lnTo>
                  <a:lnTo>
                    <a:pt x="3132" y="56"/>
                  </a:lnTo>
                  <a:lnTo>
                    <a:pt x="3144" y="36"/>
                  </a:lnTo>
                  <a:lnTo>
                    <a:pt x="3156" y="20"/>
                  </a:lnTo>
                  <a:lnTo>
                    <a:pt x="3180" y="0"/>
                  </a:lnTo>
                  <a:lnTo>
                    <a:pt x="3168" y="0"/>
                  </a:lnTo>
                  <a:lnTo>
                    <a:pt x="3148" y="20"/>
                  </a:lnTo>
                  <a:lnTo>
                    <a:pt x="3136" y="36"/>
                  </a:lnTo>
                  <a:lnTo>
                    <a:pt x="3132" y="56"/>
                  </a:lnTo>
                  <a:lnTo>
                    <a:pt x="3132" y="72"/>
                  </a:lnTo>
                  <a:lnTo>
                    <a:pt x="3136" y="84"/>
                  </a:lnTo>
                  <a:lnTo>
                    <a:pt x="3156" y="104"/>
                  </a:lnTo>
                  <a:lnTo>
                    <a:pt x="3180" y="116"/>
                  </a:lnTo>
                  <a:lnTo>
                    <a:pt x="3244" y="140"/>
                  </a:lnTo>
                  <a:lnTo>
                    <a:pt x="3312" y="152"/>
                  </a:lnTo>
                  <a:lnTo>
                    <a:pt x="3360" y="164"/>
                  </a:lnTo>
                  <a:lnTo>
                    <a:pt x="3304" y="164"/>
                  </a:lnTo>
                  <a:lnTo>
                    <a:pt x="3256" y="156"/>
                  </a:lnTo>
                  <a:lnTo>
                    <a:pt x="3148" y="140"/>
                  </a:lnTo>
                  <a:lnTo>
                    <a:pt x="3088" y="120"/>
                  </a:lnTo>
                  <a:lnTo>
                    <a:pt x="3032" y="108"/>
                  </a:lnTo>
                  <a:lnTo>
                    <a:pt x="2992" y="84"/>
                  </a:lnTo>
                  <a:lnTo>
                    <a:pt x="2960" y="68"/>
                  </a:lnTo>
                  <a:lnTo>
                    <a:pt x="2956" y="56"/>
                  </a:lnTo>
                  <a:lnTo>
                    <a:pt x="2956" y="44"/>
                  </a:lnTo>
                  <a:lnTo>
                    <a:pt x="2960" y="32"/>
                  </a:lnTo>
                  <a:lnTo>
                    <a:pt x="2980" y="20"/>
                  </a:lnTo>
                  <a:lnTo>
                    <a:pt x="2996" y="0"/>
                  </a:lnTo>
                  <a:lnTo>
                    <a:pt x="2984" y="0"/>
                  </a:lnTo>
                  <a:lnTo>
                    <a:pt x="2960" y="32"/>
                  </a:lnTo>
                  <a:lnTo>
                    <a:pt x="2948" y="44"/>
                  </a:lnTo>
                  <a:lnTo>
                    <a:pt x="2948" y="56"/>
                  </a:lnTo>
                  <a:lnTo>
                    <a:pt x="2956" y="68"/>
                  </a:lnTo>
                  <a:lnTo>
                    <a:pt x="2980" y="84"/>
                  </a:lnTo>
                  <a:lnTo>
                    <a:pt x="3016" y="104"/>
                  </a:lnTo>
                  <a:lnTo>
                    <a:pt x="3108" y="132"/>
                  </a:lnTo>
                  <a:lnTo>
                    <a:pt x="3208" y="152"/>
                  </a:lnTo>
                  <a:lnTo>
                    <a:pt x="3280" y="164"/>
                  </a:lnTo>
                  <a:lnTo>
                    <a:pt x="3268" y="164"/>
                  </a:lnTo>
                  <a:lnTo>
                    <a:pt x="3244" y="164"/>
                  </a:lnTo>
                  <a:lnTo>
                    <a:pt x="3240" y="164"/>
                  </a:lnTo>
                  <a:lnTo>
                    <a:pt x="3124" y="144"/>
                  </a:lnTo>
                  <a:lnTo>
                    <a:pt x="3052" y="128"/>
                  </a:lnTo>
                  <a:lnTo>
                    <a:pt x="3004" y="116"/>
                  </a:lnTo>
                  <a:lnTo>
                    <a:pt x="2956" y="96"/>
                  </a:lnTo>
                  <a:lnTo>
                    <a:pt x="2924" y="72"/>
                  </a:lnTo>
                  <a:lnTo>
                    <a:pt x="2912" y="60"/>
                  </a:lnTo>
                  <a:lnTo>
                    <a:pt x="2912" y="48"/>
                  </a:lnTo>
                  <a:lnTo>
                    <a:pt x="2912" y="36"/>
                  </a:lnTo>
                  <a:lnTo>
                    <a:pt x="2924" y="24"/>
                  </a:lnTo>
                  <a:lnTo>
                    <a:pt x="2948" y="0"/>
                  </a:lnTo>
                  <a:lnTo>
                    <a:pt x="2936" y="0"/>
                  </a:lnTo>
                  <a:lnTo>
                    <a:pt x="2920" y="24"/>
                  </a:lnTo>
                  <a:lnTo>
                    <a:pt x="2908" y="36"/>
                  </a:lnTo>
                  <a:lnTo>
                    <a:pt x="2908" y="48"/>
                  </a:lnTo>
                  <a:lnTo>
                    <a:pt x="2912" y="68"/>
                  </a:lnTo>
                  <a:lnTo>
                    <a:pt x="2920" y="80"/>
                  </a:lnTo>
                  <a:lnTo>
                    <a:pt x="2956" y="104"/>
                  </a:lnTo>
                  <a:lnTo>
                    <a:pt x="2980" y="108"/>
                  </a:lnTo>
                  <a:lnTo>
                    <a:pt x="3052" y="132"/>
                  </a:lnTo>
                  <a:lnTo>
                    <a:pt x="2936" y="108"/>
                  </a:lnTo>
                  <a:lnTo>
                    <a:pt x="2896" y="92"/>
                  </a:lnTo>
                  <a:lnTo>
                    <a:pt x="2872" y="72"/>
                  </a:lnTo>
                  <a:lnTo>
                    <a:pt x="2860" y="56"/>
                  </a:lnTo>
                  <a:lnTo>
                    <a:pt x="2852" y="44"/>
                  </a:lnTo>
                  <a:lnTo>
                    <a:pt x="2852" y="24"/>
                  </a:lnTo>
                  <a:lnTo>
                    <a:pt x="2860" y="0"/>
                  </a:lnTo>
                  <a:lnTo>
                    <a:pt x="2852" y="0"/>
                  </a:lnTo>
                  <a:lnTo>
                    <a:pt x="2848" y="24"/>
                  </a:lnTo>
                  <a:lnTo>
                    <a:pt x="2848" y="44"/>
                  </a:lnTo>
                  <a:lnTo>
                    <a:pt x="2852" y="60"/>
                  </a:lnTo>
                  <a:lnTo>
                    <a:pt x="2864" y="72"/>
                  </a:lnTo>
                  <a:lnTo>
                    <a:pt x="2884" y="84"/>
                  </a:lnTo>
                  <a:lnTo>
                    <a:pt x="2908" y="96"/>
                  </a:lnTo>
                  <a:lnTo>
                    <a:pt x="2968" y="120"/>
                  </a:lnTo>
                  <a:lnTo>
                    <a:pt x="3044" y="140"/>
                  </a:lnTo>
                  <a:lnTo>
                    <a:pt x="3124" y="152"/>
                  </a:lnTo>
                  <a:lnTo>
                    <a:pt x="3228" y="164"/>
                  </a:lnTo>
                  <a:lnTo>
                    <a:pt x="3216" y="168"/>
                  </a:lnTo>
                  <a:lnTo>
                    <a:pt x="3132" y="156"/>
                  </a:lnTo>
                  <a:lnTo>
                    <a:pt x="2996" y="132"/>
                  </a:lnTo>
                  <a:lnTo>
                    <a:pt x="2932" y="116"/>
                  </a:lnTo>
                  <a:lnTo>
                    <a:pt x="2872" y="96"/>
                  </a:lnTo>
                  <a:lnTo>
                    <a:pt x="2824" y="72"/>
                  </a:lnTo>
                  <a:lnTo>
                    <a:pt x="2808" y="60"/>
                  </a:lnTo>
                  <a:lnTo>
                    <a:pt x="2796" y="44"/>
                  </a:lnTo>
                  <a:lnTo>
                    <a:pt x="2796" y="36"/>
                  </a:lnTo>
                  <a:lnTo>
                    <a:pt x="2804" y="12"/>
                  </a:lnTo>
                  <a:lnTo>
                    <a:pt x="2808" y="0"/>
                  </a:lnTo>
                  <a:lnTo>
                    <a:pt x="2804" y="0"/>
                  </a:lnTo>
                  <a:lnTo>
                    <a:pt x="2796" y="12"/>
                  </a:lnTo>
                  <a:lnTo>
                    <a:pt x="2792" y="36"/>
                  </a:lnTo>
                  <a:lnTo>
                    <a:pt x="2796" y="48"/>
                  </a:lnTo>
                  <a:lnTo>
                    <a:pt x="2804" y="60"/>
                  </a:lnTo>
                  <a:lnTo>
                    <a:pt x="2816" y="72"/>
                  </a:lnTo>
                  <a:lnTo>
                    <a:pt x="2860" y="96"/>
                  </a:lnTo>
                  <a:lnTo>
                    <a:pt x="2912" y="116"/>
                  </a:lnTo>
                  <a:lnTo>
                    <a:pt x="2972" y="132"/>
                  </a:lnTo>
                  <a:lnTo>
                    <a:pt x="3096" y="156"/>
                  </a:lnTo>
                  <a:lnTo>
                    <a:pt x="3192" y="168"/>
                  </a:lnTo>
                  <a:lnTo>
                    <a:pt x="3120" y="180"/>
                  </a:lnTo>
                  <a:lnTo>
                    <a:pt x="3020" y="164"/>
                  </a:lnTo>
                  <a:lnTo>
                    <a:pt x="2936" y="140"/>
                  </a:lnTo>
                  <a:lnTo>
                    <a:pt x="2848" y="116"/>
                  </a:lnTo>
                  <a:lnTo>
                    <a:pt x="2804" y="96"/>
                  </a:lnTo>
                  <a:lnTo>
                    <a:pt x="2772" y="80"/>
                  </a:lnTo>
                  <a:lnTo>
                    <a:pt x="2756" y="60"/>
                  </a:lnTo>
                  <a:lnTo>
                    <a:pt x="2744" y="44"/>
                  </a:lnTo>
                  <a:lnTo>
                    <a:pt x="2736" y="20"/>
                  </a:lnTo>
                  <a:lnTo>
                    <a:pt x="2744" y="12"/>
                  </a:lnTo>
                  <a:lnTo>
                    <a:pt x="2744" y="0"/>
                  </a:lnTo>
                  <a:lnTo>
                    <a:pt x="2736" y="8"/>
                  </a:lnTo>
                  <a:lnTo>
                    <a:pt x="2736" y="20"/>
                  </a:lnTo>
                  <a:lnTo>
                    <a:pt x="2736" y="44"/>
                  </a:lnTo>
                  <a:lnTo>
                    <a:pt x="2748" y="60"/>
                  </a:lnTo>
                  <a:lnTo>
                    <a:pt x="2768" y="80"/>
                  </a:lnTo>
                  <a:lnTo>
                    <a:pt x="2796" y="96"/>
                  </a:lnTo>
                  <a:lnTo>
                    <a:pt x="2840" y="120"/>
                  </a:lnTo>
                  <a:lnTo>
                    <a:pt x="2924" y="144"/>
                  </a:lnTo>
                  <a:lnTo>
                    <a:pt x="3008" y="164"/>
                  </a:lnTo>
                  <a:lnTo>
                    <a:pt x="3100" y="180"/>
                  </a:lnTo>
                  <a:lnTo>
                    <a:pt x="3056" y="188"/>
                  </a:lnTo>
                  <a:lnTo>
                    <a:pt x="2992" y="176"/>
                  </a:lnTo>
                  <a:lnTo>
                    <a:pt x="2956" y="168"/>
                  </a:lnTo>
                  <a:lnTo>
                    <a:pt x="2920" y="164"/>
                  </a:lnTo>
                  <a:lnTo>
                    <a:pt x="2828" y="140"/>
                  </a:lnTo>
                  <a:lnTo>
                    <a:pt x="2732" y="96"/>
                  </a:lnTo>
                  <a:lnTo>
                    <a:pt x="2688" y="72"/>
                  </a:lnTo>
                  <a:lnTo>
                    <a:pt x="2664" y="48"/>
                  </a:lnTo>
                  <a:lnTo>
                    <a:pt x="2660" y="36"/>
                  </a:lnTo>
                  <a:lnTo>
                    <a:pt x="2660" y="24"/>
                  </a:lnTo>
                  <a:lnTo>
                    <a:pt x="2660" y="12"/>
                  </a:lnTo>
                  <a:lnTo>
                    <a:pt x="2660" y="0"/>
                  </a:lnTo>
                  <a:lnTo>
                    <a:pt x="2652" y="12"/>
                  </a:lnTo>
                  <a:lnTo>
                    <a:pt x="2652" y="24"/>
                  </a:lnTo>
                  <a:lnTo>
                    <a:pt x="2652" y="36"/>
                  </a:lnTo>
                  <a:lnTo>
                    <a:pt x="2664" y="48"/>
                  </a:lnTo>
                  <a:lnTo>
                    <a:pt x="2688" y="80"/>
                  </a:lnTo>
                  <a:lnTo>
                    <a:pt x="2724" y="104"/>
                  </a:lnTo>
                  <a:lnTo>
                    <a:pt x="2824" y="140"/>
                  </a:lnTo>
                  <a:lnTo>
                    <a:pt x="2912" y="164"/>
                  </a:lnTo>
                  <a:lnTo>
                    <a:pt x="2956" y="176"/>
                  </a:lnTo>
                  <a:lnTo>
                    <a:pt x="2992" y="180"/>
                  </a:lnTo>
                  <a:lnTo>
                    <a:pt x="2852" y="168"/>
                  </a:lnTo>
                  <a:lnTo>
                    <a:pt x="2848" y="168"/>
                  </a:lnTo>
                  <a:lnTo>
                    <a:pt x="2836" y="164"/>
                  </a:lnTo>
                  <a:lnTo>
                    <a:pt x="2772" y="144"/>
                  </a:lnTo>
                  <a:lnTo>
                    <a:pt x="2720" y="128"/>
                  </a:lnTo>
                  <a:lnTo>
                    <a:pt x="2648" y="84"/>
                  </a:lnTo>
                  <a:lnTo>
                    <a:pt x="2592" y="56"/>
                  </a:lnTo>
                  <a:lnTo>
                    <a:pt x="2576" y="36"/>
                  </a:lnTo>
                  <a:lnTo>
                    <a:pt x="2564" y="20"/>
                  </a:lnTo>
                  <a:lnTo>
                    <a:pt x="2564" y="0"/>
                  </a:lnTo>
                  <a:lnTo>
                    <a:pt x="2564" y="24"/>
                  </a:lnTo>
                  <a:lnTo>
                    <a:pt x="2576" y="44"/>
                  </a:lnTo>
                  <a:lnTo>
                    <a:pt x="2588" y="56"/>
                  </a:lnTo>
                  <a:lnTo>
                    <a:pt x="2628" y="84"/>
                  </a:lnTo>
                  <a:lnTo>
                    <a:pt x="2696" y="120"/>
                  </a:lnTo>
                  <a:lnTo>
                    <a:pt x="2796" y="156"/>
                  </a:lnTo>
                  <a:lnTo>
                    <a:pt x="2724" y="140"/>
                  </a:lnTo>
                  <a:lnTo>
                    <a:pt x="2648" y="116"/>
                  </a:lnTo>
                  <a:lnTo>
                    <a:pt x="2568" y="80"/>
                  </a:lnTo>
                  <a:lnTo>
                    <a:pt x="2532" y="60"/>
                  </a:lnTo>
                  <a:lnTo>
                    <a:pt x="2508" y="36"/>
                  </a:lnTo>
                  <a:lnTo>
                    <a:pt x="2500" y="24"/>
                  </a:lnTo>
                  <a:lnTo>
                    <a:pt x="2496" y="0"/>
                  </a:lnTo>
                  <a:lnTo>
                    <a:pt x="2488" y="0"/>
                  </a:lnTo>
                  <a:lnTo>
                    <a:pt x="2496" y="24"/>
                  </a:lnTo>
                  <a:lnTo>
                    <a:pt x="2500" y="36"/>
                  </a:lnTo>
                  <a:lnTo>
                    <a:pt x="2524" y="60"/>
                  </a:lnTo>
                  <a:lnTo>
                    <a:pt x="2556" y="80"/>
                  </a:lnTo>
                  <a:lnTo>
                    <a:pt x="2624" y="116"/>
                  </a:lnTo>
                  <a:lnTo>
                    <a:pt x="2696" y="140"/>
                  </a:lnTo>
                  <a:lnTo>
                    <a:pt x="2760" y="156"/>
                  </a:lnTo>
                  <a:lnTo>
                    <a:pt x="2664" y="132"/>
                  </a:lnTo>
                  <a:lnTo>
                    <a:pt x="2624" y="128"/>
                  </a:lnTo>
                  <a:lnTo>
                    <a:pt x="2532" y="92"/>
                  </a:lnTo>
                  <a:lnTo>
                    <a:pt x="2472" y="60"/>
                  </a:lnTo>
                  <a:lnTo>
                    <a:pt x="2436" y="36"/>
                  </a:lnTo>
                  <a:lnTo>
                    <a:pt x="2424" y="24"/>
                  </a:lnTo>
                  <a:lnTo>
                    <a:pt x="2412" y="0"/>
                  </a:lnTo>
                  <a:lnTo>
                    <a:pt x="2404" y="0"/>
                  </a:lnTo>
                  <a:lnTo>
                    <a:pt x="2416" y="32"/>
                  </a:lnTo>
                  <a:lnTo>
                    <a:pt x="2428" y="36"/>
                  </a:lnTo>
                  <a:lnTo>
                    <a:pt x="2472" y="68"/>
                  </a:lnTo>
                  <a:lnTo>
                    <a:pt x="2532" y="96"/>
                  </a:lnTo>
                  <a:lnTo>
                    <a:pt x="2624" y="128"/>
                  </a:lnTo>
                  <a:lnTo>
                    <a:pt x="2652" y="140"/>
                  </a:lnTo>
                  <a:lnTo>
                    <a:pt x="2732" y="156"/>
                  </a:lnTo>
                  <a:lnTo>
                    <a:pt x="2700" y="152"/>
                  </a:lnTo>
                  <a:lnTo>
                    <a:pt x="2648" y="152"/>
                  </a:lnTo>
                  <a:lnTo>
                    <a:pt x="2592" y="156"/>
                  </a:lnTo>
                  <a:lnTo>
                    <a:pt x="2556" y="168"/>
                  </a:lnTo>
                  <a:lnTo>
                    <a:pt x="2532" y="176"/>
                  </a:lnTo>
                  <a:lnTo>
                    <a:pt x="2512" y="188"/>
                  </a:lnTo>
                  <a:lnTo>
                    <a:pt x="2508" y="200"/>
                  </a:lnTo>
                  <a:lnTo>
                    <a:pt x="2500" y="212"/>
                  </a:lnTo>
                  <a:lnTo>
                    <a:pt x="2500" y="228"/>
                  </a:lnTo>
                  <a:lnTo>
                    <a:pt x="2508" y="236"/>
                  </a:lnTo>
                  <a:lnTo>
                    <a:pt x="2532" y="252"/>
                  </a:lnTo>
                  <a:lnTo>
                    <a:pt x="2564" y="264"/>
                  </a:lnTo>
                  <a:lnTo>
                    <a:pt x="2636" y="284"/>
                  </a:lnTo>
                  <a:lnTo>
                    <a:pt x="2600" y="284"/>
                  </a:lnTo>
                  <a:lnTo>
                    <a:pt x="2600" y="292"/>
                  </a:lnTo>
                  <a:lnTo>
                    <a:pt x="2548" y="276"/>
                  </a:lnTo>
                  <a:lnTo>
                    <a:pt x="2496" y="272"/>
                  </a:lnTo>
                  <a:lnTo>
                    <a:pt x="2520" y="276"/>
                  </a:lnTo>
                  <a:lnTo>
                    <a:pt x="2520" y="272"/>
                  </a:lnTo>
                  <a:lnTo>
                    <a:pt x="2476" y="260"/>
                  </a:lnTo>
                  <a:lnTo>
                    <a:pt x="2448" y="240"/>
                  </a:lnTo>
                  <a:lnTo>
                    <a:pt x="2428" y="228"/>
                  </a:lnTo>
                  <a:lnTo>
                    <a:pt x="2424" y="216"/>
                  </a:lnTo>
                  <a:lnTo>
                    <a:pt x="2428" y="204"/>
                  </a:lnTo>
                  <a:lnTo>
                    <a:pt x="2436" y="192"/>
                  </a:lnTo>
                  <a:lnTo>
                    <a:pt x="2460" y="176"/>
                  </a:lnTo>
                  <a:lnTo>
                    <a:pt x="2508" y="156"/>
                  </a:lnTo>
                  <a:lnTo>
                    <a:pt x="2536" y="144"/>
                  </a:lnTo>
                  <a:lnTo>
                    <a:pt x="2580" y="144"/>
                  </a:lnTo>
                  <a:lnTo>
                    <a:pt x="2592" y="144"/>
                  </a:lnTo>
                  <a:lnTo>
                    <a:pt x="2564" y="140"/>
                  </a:lnTo>
                  <a:lnTo>
                    <a:pt x="2500" y="132"/>
                  </a:lnTo>
                  <a:lnTo>
                    <a:pt x="2472" y="128"/>
                  </a:lnTo>
                  <a:lnTo>
                    <a:pt x="2424" y="120"/>
                  </a:lnTo>
                  <a:lnTo>
                    <a:pt x="2364" y="104"/>
                  </a:lnTo>
                  <a:lnTo>
                    <a:pt x="2316" y="84"/>
                  </a:lnTo>
                  <a:lnTo>
                    <a:pt x="2276" y="68"/>
                  </a:lnTo>
                  <a:lnTo>
                    <a:pt x="2252" y="56"/>
                  </a:lnTo>
                  <a:lnTo>
                    <a:pt x="2228" y="24"/>
                  </a:lnTo>
                  <a:lnTo>
                    <a:pt x="2224" y="20"/>
                  </a:lnTo>
                  <a:lnTo>
                    <a:pt x="2216" y="0"/>
                  </a:lnTo>
                  <a:lnTo>
                    <a:pt x="2216" y="20"/>
                  </a:lnTo>
                  <a:lnTo>
                    <a:pt x="2224" y="24"/>
                  </a:lnTo>
                  <a:lnTo>
                    <a:pt x="2240" y="48"/>
                  </a:lnTo>
                  <a:lnTo>
                    <a:pt x="2288" y="80"/>
                  </a:lnTo>
                  <a:lnTo>
                    <a:pt x="2364" y="108"/>
                  </a:lnTo>
                  <a:lnTo>
                    <a:pt x="2296" y="96"/>
                  </a:lnTo>
                  <a:lnTo>
                    <a:pt x="2272" y="92"/>
                  </a:lnTo>
                  <a:lnTo>
                    <a:pt x="2224" y="72"/>
                  </a:lnTo>
                  <a:lnTo>
                    <a:pt x="2200" y="60"/>
                  </a:lnTo>
                  <a:lnTo>
                    <a:pt x="2176" y="44"/>
                  </a:lnTo>
                  <a:lnTo>
                    <a:pt x="2156" y="24"/>
                  </a:lnTo>
                  <a:lnTo>
                    <a:pt x="2152" y="0"/>
                  </a:lnTo>
                  <a:lnTo>
                    <a:pt x="2144" y="0"/>
                  </a:lnTo>
                  <a:lnTo>
                    <a:pt x="2152" y="20"/>
                  </a:lnTo>
                  <a:lnTo>
                    <a:pt x="2164" y="36"/>
                  </a:lnTo>
                  <a:lnTo>
                    <a:pt x="2192" y="60"/>
                  </a:lnTo>
                  <a:lnTo>
                    <a:pt x="2228" y="80"/>
                  </a:lnTo>
                  <a:lnTo>
                    <a:pt x="2264" y="92"/>
                  </a:lnTo>
                  <a:lnTo>
                    <a:pt x="2204" y="84"/>
                  </a:lnTo>
                  <a:lnTo>
                    <a:pt x="2168" y="84"/>
                  </a:lnTo>
                  <a:lnTo>
                    <a:pt x="2132" y="92"/>
                  </a:lnTo>
                  <a:lnTo>
                    <a:pt x="2084" y="92"/>
                  </a:lnTo>
                  <a:lnTo>
                    <a:pt x="2048" y="84"/>
                  </a:lnTo>
                  <a:lnTo>
                    <a:pt x="2004" y="72"/>
                  </a:lnTo>
                  <a:lnTo>
                    <a:pt x="1964" y="60"/>
                  </a:lnTo>
                  <a:lnTo>
                    <a:pt x="1916" y="48"/>
                  </a:lnTo>
                  <a:lnTo>
                    <a:pt x="1884" y="32"/>
                  </a:lnTo>
                  <a:lnTo>
                    <a:pt x="1868" y="12"/>
                  </a:lnTo>
                  <a:lnTo>
                    <a:pt x="1860" y="0"/>
                  </a:lnTo>
                  <a:lnTo>
                    <a:pt x="1856" y="0"/>
                  </a:lnTo>
                  <a:lnTo>
                    <a:pt x="1860" y="12"/>
                  </a:lnTo>
                  <a:lnTo>
                    <a:pt x="1868" y="24"/>
                  </a:lnTo>
                  <a:lnTo>
                    <a:pt x="1884" y="36"/>
                  </a:lnTo>
                  <a:lnTo>
                    <a:pt x="1916" y="56"/>
                  </a:lnTo>
                  <a:lnTo>
                    <a:pt x="1964" y="68"/>
                  </a:lnTo>
                  <a:lnTo>
                    <a:pt x="2000" y="80"/>
                  </a:lnTo>
                  <a:lnTo>
                    <a:pt x="2068" y="92"/>
                  </a:lnTo>
                  <a:lnTo>
                    <a:pt x="2036" y="96"/>
                  </a:lnTo>
                  <a:lnTo>
                    <a:pt x="2000" y="92"/>
                  </a:lnTo>
                  <a:lnTo>
                    <a:pt x="1928" y="80"/>
                  </a:lnTo>
                  <a:lnTo>
                    <a:pt x="1848" y="56"/>
                  </a:lnTo>
                  <a:lnTo>
                    <a:pt x="1820" y="36"/>
                  </a:lnTo>
                  <a:lnTo>
                    <a:pt x="1800" y="20"/>
                  </a:lnTo>
                  <a:lnTo>
                    <a:pt x="1796" y="0"/>
                  </a:lnTo>
                  <a:lnTo>
                    <a:pt x="1788" y="0"/>
                  </a:lnTo>
                  <a:lnTo>
                    <a:pt x="1796" y="20"/>
                  </a:lnTo>
                  <a:lnTo>
                    <a:pt x="1812" y="36"/>
                  </a:lnTo>
                  <a:lnTo>
                    <a:pt x="1836" y="56"/>
                  </a:lnTo>
                  <a:lnTo>
                    <a:pt x="1904" y="72"/>
                  </a:lnTo>
                  <a:lnTo>
                    <a:pt x="1968" y="92"/>
                  </a:lnTo>
                  <a:lnTo>
                    <a:pt x="2024" y="96"/>
                  </a:lnTo>
                  <a:lnTo>
                    <a:pt x="1988" y="108"/>
                  </a:lnTo>
                  <a:lnTo>
                    <a:pt x="1896" y="92"/>
                  </a:lnTo>
                  <a:lnTo>
                    <a:pt x="1824" y="68"/>
                  </a:lnTo>
                  <a:lnTo>
                    <a:pt x="1764" y="44"/>
                  </a:lnTo>
                  <a:lnTo>
                    <a:pt x="1740" y="24"/>
                  </a:lnTo>
                  <a:lnTo>
                    <a:pt x="1728" y="0"/>
                  </a:lnTo>
                  <a:lnTo>
                    <a:pt x="1732" y="24"/>
                  </a:lnTo>
                  <a:lnTo>
                    <a:pt x="1756" y="48"/>
                  </a:lnTo>
                  <a:lnTo>
                    <a:pt x="1820" y="72"/>
                  </a:lnTo>
                  <a:lnTo>
                    <a:pt x="1892" y="96"/>
                  </a:lnTo>
                  <a:lnTo>
                    <a:pt x="1980" y="116"/>
                  </a:lnTo>
                  <a:lnTo>
                    <a:pt x="1964" y="120"/>
                  </a:lnTo>
                  <a:lnTo>
                    <a:pt x="1916" y="108"/>
                  </a:lnTo>
                  <a:lnTo>
                    <a:pt x="1820" y="84"/>
                  </a:lnTo>
                  <a:lnTo>
                    <a:pt x="1720" y="56"/>
                  </a:lnTo>
                  <a:lnTo>
                    <a:pt x="1684" y="36"/>
                  </a:lnTo>
                  <a:lnTo>
                    <a:pt x="1660" y="12"/>
                  </a:lnTo>
                  <a:lnTo>
                    <a:pt x="1656" y="0"/>
                  </a:lnTo>
                  <a:lnTo>
                    <a:pt x="1648" y="0"/>
                  </a:lnTo>
                  <a:lnTo>
                    <a:pt x="1656" y="20"/>
                  </a:lnTo>
                  <a:lnTo>
                    <a:pt x="1680" y="36"/>
                  </a:lnTo>
                  <a:lnTo>
                    <a:pt x="1716" y="56"/>
                  </a:lnTo>
                  <a:lnTo>
                    <a:pt x="1808" y="92"/>
                  </a:lnTo>
                  <a:lnTo>
                    <a:pt x="1896" y="116"/>
                  </a:lnTo>
                  <a:lnTo>
                    <a:pt x="1956" y="128"/>
                  </a:lnTo>
                  <a:lnTo>
                    <a:pt x="1952" y="132"/>
                  </a:lnTo>
                  <a:lnTo>
                    <a:pt x="1880" y="132"/>
                  </a:lnTo>
                  <a:lnTo>
                    <a:pt x="1820" y="128"/>
                  </a:lnTo>
                  <a:lnTo>
                    <a:pt x="1752" y="120"/>
                  </a:lnTo>
                  <a:lnTo>
                    <a:pt x="1636" y="92"/>
                  </a:lnTo>
                  <a:lnTo>
                    <a:pt x="1560" y="68"/>
                  </a:lnTo>
                  <a:lnTo>
                    <a:pt x="1528" y="56"/>
                  </a:lnTo>
                  <a:lnTo>
                    <a:pt x="1480" y="32"/>
                  </a:lnTo>
                  <a:lnTo>
                    <a:pt x="1468" y="12"/>
                  </a:lnTo>
                  <a:lnTo>
                    <a:pt x="1460" y="0"/>
                  </a:lnTo>
                  <a:lnTo>
                    <a:pt x="1456" y="0"/>
                  </a:lnTo>
                  <a:lnTo>
                    <a:pt x="1460" y="20"/>
                  </a:lnTo>
                  <a:lnTo>
                    <a:pt x="1472" y="32"/>
                  </a:lnTo>
                  <a:lnTo>
                    <a:pt x="1520" y="60"/>
                  </a:lnTo>
                  <a:lnTo>
                    <a:pt x="1612" y="92"/>
                  </a:lnTo>
                  <a:lnTo>
                    <a:pt x="1696" y="116"/>
                  </a:lnTo>
                  <a:lnTo>
                    <a:pt x="1808" y="132"/>
                  </a:lnTo>
                  <a:lnTo>
                    <a:pt x="1744" y="140"/>
                  </a:lnTo>
                  <a:lnTo>
                    <a:pt x="1720" y="132"/>
                  </a:lnTo>
                  <a:lnTo>
                    <a:pt x="1668" y="128"/>
                  </a:lnTo>
                  <a:lnTo>
                    <a:pt x="1552" y="96"/>
                  </a:lnTo>
                  <a:lnTo>
                    <a:pt x="1492" y="80"/>
                  </a:lnTo>
                  <a:lnTo>
                    <a:pt x="1436" y="56"/>
                  </a:lnTo>
                  <a:lnTo>
                    <a:pt x="1396" y="32"/>
                  </a:lnTo>
                  <a:lnTo>
                    <a:pt x="1384" y="20"/>
                  </a:lnTo>
                  <a:lnTo>
                    <a:pt x="1376" y="0"/>
                  </a:lnTo>
                  <a:lnTo>
                    <a:pt x="1372" y="0"/>
                  </a:lnTo>
                  <a:lnTo>
                    <a:pt x="1376" y="20"/>
                  </a:lnTo>
                  <a:lnTo>
                    <a:pt x="1388" y="32"/>
                  </a:lnTo>
                  <a:lnTo>
                    <a:pt x="1420" y="56"/>
                  </a:lnTo>
                  <a:lnTo>
                    <a:pt x="1468" y="80"/>
                  </a:lnTo>
                  <a:lnTo>
                    <a:pt x="1520" y="96"/>
                  </a:lnTo>
                  <a:lnTo>
                    <a:pt x="1632" y="120"/>
                  </a:lnTo>
                  <a:lnTo>
                    <a:pt x="1708" y="132"/>
                  </a:lnTo>
                  <a:lnTo>
                    <a:pt x="1648" y="140"/>
                  </a:lnTo>
                  <a:lnTo>
                    <a:pt x="1612" y="132"/>
                  </a:lnTo>
                  <a:lnTo>
                    <a:pt x="1564" y="128"/>
                  </a:lnTo>
                  <a:lnTo>
                    <a:pt x="1520" y="120"/>
                  </a:lnTo>
                  <a:lnTo>
                    <a:pt x="1444" y="92"/>
                  </a:lnTo>
                  <a:lnTo>
                    <a:pt x="1396" y="68"/>
                  </a:lnTo>
                  <a:lnTo>
                    <a:pt x="1372" y="56"/>
                  </a:lnTo>
                  <a:lnTo>
                    <a:pt x="1336" y="32"/>
                  </a:lnTo>
                  <a:lnTo>
                    <a:pt x="1324" y="20"/>
                  </a:lnTo>
                  <a:lnTo>
                    <a:pt x="1316" y="0"/>
                  </a:lnTo>
                  <a:lnTo>
                    <a:pt x="1312" y="0"/>
                  </a:lnTo>
                  <a:lnTo>
                    <a:pt x="1316" y="20"/>
                  </a:lnTo>
                  <a:lnTo>
                    <a:pt x="1328" y="32"/>
                  </a:lnTo>
                  <a:lnTo>
                    <a:pt x="1372" y="60"/>
                  </a:lnTo>
                  <a:lnTo>
                    <a:pt x="1388" y="72"/>
                  </a:lnTo>
                  <a:lnTo>
                    <a:pt x="1444" y="96"/>
                  </a:lnTo>
                  <a:lnTo>
                    <a:pt x="1520" y="120"/>
                  </a:lnTo>
                  <a:lnTo>
                    <a:pt x="1564" y="132"/>
                  </a:lnTo>
                  <a:lnTo>
                    <a:pt x="1612" y="140"/>
                  </a:lnTo>
                  <a:lnTo>
                    <a:pt x="1620" y="140"/>
                  </a:lnTo>
                  <a:lnTo>
                    <a:pt x="1588" y="144"/>
                  </a:lnTo>
                  <a:lnTo>
                    <a:pt x="1540" y="132"/>
                  </a:lnTo>
                  <a:lnTo>
                    <a:pt x="1436" y="108"/>
                  </a:lnTo>
                  <a:lnTo>
                    <a:pt x="1376" y="84"/>
                  </a:lnTo>
                  <a:lnTo>
                    <a:pt x="1324" y="68"/>
                  </a:lnTo>
                  <a:lnTo>
                    <a:pt x="1280" y="44"/>
                  </a:lnTo>
                  <a:lnTo>
                    <a:pt x="1256" y="12"/>
                  </a:lnTo>
                  <a:lnTo>
                    <a:pt x="1248" y="0"/>
                  </a:lnTo>
                  <a:lnTo>
                    <a:pt x="1248" y="20"/>
                  </a:lnTo>
                  <a:lnTo>
                    <a:pt x="1272" y="44"/>
                  </a:lnTo>
                  <a:lnTo>
                    <a:pt x="1312" y="68"/>
                  </a:lnTo>
                  <a:lnTo>
                    <a:pt x="1360" y="84"/>
                  </a:lnTo>
                  <a:lnTo>
                    <a:pt x="1408" y="104"/>
                  </a:lnTo>
                  <a:lnTo>
                    <a:pt x="1508" y="132"/>
                  </a:lnTo>
                  <a:lnTo>
                    <a:pt x="1576" y="144"/>
                  </a:lnTo>
                  <a:lnTo>
                    <a:pt x="1560" y="144"/>
                  </a:lnTo>
                  <a:lnTo>
                    <a:pt x="1560" y="152"/>
                  </a:lnTo>
                  <a:lnTo>
                    <a:pt x="1548" y="152"/>
                  </a:lnTo>
                  <a:lnTo>
                    <a:pt x="1548" y="144"/>
                  </a:lnTo>
                  <a:lnTo>
                    <a:pt x="1480" y="140"/>
                  </a:lnTo>
                  <a:lnTo>
                    <a:pt x="1400" y="120"/>
                  </a:lnTo>
                  <a:lnTo>
                    <a:pt x="1336" y="104"/>
                  </a:lnTo>
                  <a:lnTo>
                    <a:pt x="1280" y="80"/>
                  </a:lnTo>
                  <a:lnTo>
                    <a:pt x="1244" y="60"/>
                  </a:lnTo>
                  <a:lnTo>
                    <a:pt x="1220" y="44"/>
                  </a:lnTo>
                  <a:lnTo>
                    <a:pt x="1200" y="24"/>
                  </a:lnTo>
                  <a:lnTo>
                    <a:pt x="1184" y="0"/>
                  </a:lnTo>
                  <a:lnTo>
                    <a:pt x="1176" y="0"/>
                  </a:lnTo>
                  <a:lnTo>
                    <a:pt x="1188" y="24"/>
                  </a:lnTo>
                  <a:lnTo>
                    <a:pt x="1208" y="44"/>
                  </a:lnTo>
                  <a:lnTo>
                    <a:pt x="1236" y="60"/>
                  </a:lnTo>
                  <a:lnTo>
                    <a:pt x="1272" y="84"/>
                  </a:lnTo>
                  <a:lnTo>
                    <a:pt x="1328" y="104"/>
                  </a:lnTo>
                  <a:lnTo>
                    <a:pt x="1396" y="128"/>
                  </a:lnTo>
                  <a:lnTo>
                    <a:pt x="1480" y="144"/>
                  </a:lnTo>
                  <a:lnTo>
                    <a:pt x="1540" y="152"/>
                  </a:lnTo>
                  <a:lnTo>
                    <a:pt x="1536" y="152"/>
                  </a:lnTo>
                  <a:lnTo>
                    <a:pt x="1492" y="144"/>
                  </a:lnTo>
                  <a:lnTo>
                    <a:pt x="1448" y="144"/>
                  </a:lnTo>
                  <a:lnTo>
                    <a:pt x="1396" y="140"/>
                  </a:lnTo>
                  <a:lnTo>
                    <a:pt x="1372" y="132"/>
                  </a:lnTo>
                  <a:lnTo>
                    <a:pt x="1268" y="108"/>
                  </a:lnTo>
                  <a:lnTo>
                    <a:pt x="1196" y="84"/>
                  </a:lnTo>
                  <a:lnTo>
                    <a:pt x="1152" y="56"/>
                  </a:lnTo>
                  <a:lnTo>
                    <a:pt x="1128" y="32"/>
                  </a:lnTo>
                  <a:lnTo>
                    <a:pt x="1112" y="0"/>
                  </a:lnTo>
                  <a:lnTo>
                    <a:pt x="1124" y="32"/>
                  </a:lnTo>
                  <a:lnTo>
                    <a:pt x="1148" y="60"/>
                  </a:lnTo>
                  <a:lnTo>
                    <a:pt x="1196" y="92"/>
                  </a:lnTo>
                  <a:lnTo>
                    <a:pt x="1268" y="116"/>
                  </a:lnTo>
                  <a:lnTo>
                    <a:pt x="1364" y="140"/>
                  </a:lnTo>
                  <a:lnTo>
                    <a:pt x="1424" y="144"/>
                  </a:lnTo>
                  <a:lnTo>
                    <a:pt x="1360" y="156"/>
                  </a:lnTo>
                  <a:lnTo>
                    <a:pt x="1324" y="168"/>
                  </a:lnTo>
                  <a:lnTo>
                    <a:pt x="1288" y="164"/>
                  </a:lnTo>
                  <a:lnTo>
                    <a:pt x="1224" y="156"/>
                  </a:lnTo>
                  <a:lnTo>
                    <a:pt x="1184" y="152"/>
                  </a:lnTo>
                  <a:lnTo>
                    <a:pt x="1148" y="140"/>
                  </a:lnTo>
                  <a:lnTo>
                    <a:pt x="1044" y="116"/>
                  </a:lnTo>
                  <a:lnTo>
                    <a:pt x="984" y="84"/>
                  </a:lnTo>
                  <a:lnTo>
                    <a:pt x="948" y="60"/>
                  </a:lnTo>
                  <a:lnTo>
                    <a:pt x="928" y="36"/>
                  </a:lnTo>
                  <a:lnTo>
                    <a:pt x="928" y="20"/>
                  </a:lnTo>
                  <a:lnTo>
                    <a:pt x="936" y="0"/>
                  </a:lnTo>
                  <a:lnTo>
                    <a:pt x="928" y="0"/>
                  </a:lnTo>
                  <a:lnTo>
                    <a:pt x="924" y="20"/>
                  </a:lnTo>
                  <a:lnTo>
                    <a:pt x="928" y="36"/>
                  </a:lnTo>
                  <a:lnTo>
                    <a:pt x="936" y="56"/>
                  </a:lnTo>
                  <a:lnTo>
                    <a:pt x="948" y="68"/>
                  </a:lnTo>
                  <a:lnTo>
                    <a:pt x="988" y="96"/>
                  </a:lnTo>
                  <a:lnTo>
                    <a:pt x="1056" y="120"/>
                  </a:lnTo>
                  <a:lnTo>
                    <a:pt x="1148" y="144"/>
                  </a:lnTo>
                  <a:lnTo>
                    <a:pt x="1176" y="156"/>
                  </a:lnTo>
                  <a:lnTo>
                    <a:pt x="1256" y="168"/>
                  </a:lnTo>
                  <a:lnTo>
                    <a:pt x="1220" y="168"/>
                  </a:lnTo>
                  <a:lnTo>
                    <a:pt x="1044" y="140"/>
                  </a:lnTo>
                  <a:lnTo>
                    <a:pt x="976" y="120"/>
                  </a:lnTo>
                  <a:lnTo>
                    <a:pt x="928" y="104"/>
                  </a:lnTo>
                  <a:lnTo>
                    <a:pt x="892" y="84"/>
                  </a:lnTo>
                  <a:lnTo>
                    <a:pt x="876" y="68"/>
                  </a:lnTo>
                  <a:lnTo>
                    <a:pt x="852" y="36"/>
                  </a:lnTo>
                  <a:lnTo>
                    <a:pt x="844" y="24"/>
                  </a:lnTo>
                  <a:lnTo>
                    <a:pt x="852" y="0"/>
                  </a:lnTo>
                  <a:lnTo>
                    <a:pt x="844" y="0"/>
                  </a:lnTo>
                  <a:lnTo>
                    <a:pt x="844" y="24"/>
                  </a:lnTo>
                  <a:lnTo>
                    <a:pt x="844" y="36"/>
                  </a:lnTo>
                  <a:lnTo>
                    <a:pt x="856" y="48"/>
                  </a:lnTo>
                  <a:lnTo>
                    <a:pt x="868" y="68"/>
                  </a:lnTo>
                  <a:lnTo>
                    <a:pt x="892" y="84"/>
                  </a:lnTo>
                  <a:lnTo>
                    <a:pt x="924" y="108"/>
                  </a:lnTo>
                  <a:lnTo>
                    <a:pt x="976" y="128"/>
                  </a:lnTo>
                  <a:lnTo>
                    <a:pt x="1044" y="144"/>
                  </a:lnTo>
                  <a:lnTo>
                    <a:pt x="1212" y="176"/>
                  </a:lnTo>
                  <a:lnTo>
                    <a:pt x="1148" y="192"/>
                  </a:lnTo>
                  <a:lnTo>
                    <a:pt x="1116" y="200"/>
                  </a:lnTo>
                  <a:lnTo>
                    <a:pt x="1112" y="200"/>
                  </a:lnTo>
                  <a:lnTo>
                    <a:pt x="1112" y="204"/>
                  </a:lnTo>
                  <a:lnTo>
                    <a:pt x="1044" y="204"/>
                  </a:lnTo>
                  <a:lnTo>
                    <a:pt x="984" y="212"/>
                  </a:lnTo>
                  <a:lnTo>
                    <a:pt x="904" y="228"/>
                  </a:lnTo>
                  <a:lnTo>
                    <a:pt x="916" y="204"/>
                  </a:lnTo>
                  <a:lnTo>
                    <a:pt x="916" y="180"/>
                  </a:lnTo>
                  <a:lnTo>
                    <a:pt x="904" y="164"/>
                  </a:lnTo>
                  <a:lnTo>
                    <a:pt x="892" y="152"/>
                  </a:lnTo>
                  <a:lnTo>
                    <a:pt x="880" y="144"/>
                  </a:lnTo>
                  <a:lnTo>
                    <a:pt x="868" y="140"/>
                  </a:lnTo>
                  <a:lnTo>
                    <a:pt x="832" y="132"/>
                  </a:lnTo>
                  <a:lnTo>
                    <a:pt x="760" y="108"/>
                  </a:lnTo>
                  <a:lnTo>
                    <a:pt x="716" y="92"/>
                  </a:lnTo>
                  <a:lnTo>
                    <a:pt x="688" y="72"/>
                  </a:lnTo>
                  <a:lnTo>
                    <a:pt x="664" y="48"/>
                  </a:lnTo>
                  <a:lnTo>
                    <a:pt x="652" y="24"/>
                  </a:lnTo>
                  <a:lnTo>
                    <a:pt x="664" y="0"/>
                  </a:lnTo>
                  <a:lnTo>
                    <a:pt x="656" y="0"/>
                  </a:lnTo>
                  <a:lnTo>
                    <a:pt x="652" y="24"/>
                  </a:lnTo>
                  <a:lnTo>
                    <a:pt x="652" y="44"/>
                  </a:lnTo>
                  <a:lnTo>
                    <a:pt x="664" y="60"/>
                  </a:lnTo>
                  <a:lnTo>
                    <a:pt x="704" y="92"/>
                  </a:lnTo>
                  <a:lnTo>
                    <a:pt x="760" y="116"/>
                  </a:lnTo>
                  <a:lnTo>
                    <a:pt x="816" y="128"/>
                  </a:lnTo>
                  <a:lnTo>
                    <a:pt x="748" y="128"/>
                  </a:lnTo>
                  <a:lnTo>
                    <a:pt x="692" y="116"/>
                  </a:lnTo>
                  <a:lnTo>
                    <a:pt x="652" y="96"/>
                  </a:lnTo>
                  <a:lnTo>
                    <a:pt x="620" y="84"/>
                  </a:lnTo>
                  <a:lnTo>
                    <a:pt x="596" y="68"/>
                  </a:lnTo>
                  <a:lnTo>
                    <a:pt x="580" y="44"/>
                  </a:lnTo>
                  <a:lnTo>
                    <a:pt x="580" y="36"/>
                  </a:lnTo>
                  <a:lnTo>
                    <a:pt x="584" y="20"/>
                  </a:lnTo>
                  <a:lnTo>
                    <a:pt x="604" y="0"/>
                  </a:lnTo>
                  <a:lnTo>
                    <a:pt x="596" y="0"/>
                  </a:lnTo>
                  <a:lnTo>
                    <a:pt x="584" y="20"/>
                  </a:lnTo>
                  <a:lnTo>
                    <a:pt x="572" y="36"/>
                  </a:lnTo>
                  <a:lnTo>
                    <a:pt x="572" y="48"/>
                  </a:lnTo>
                  <a:lnTo>
                    <a:pt x="592" y="72"/>
                  </a:lnTo>
                  <a:lnTo>
                    <a:pt x="616" y="84"/>
                  </a:lnTo>
                  <a:lnTo>
                    <a:pt x="640" y="104"/>
                  </a:lnTo>
                  <a:lnTo>
                    <a:pt x="680" y="116"/>
                  </a:lnTo>
                  <a:lnTo>
                    <a:pt x="736" y="128"/>
                  </a:lnTo>
                  <a:lnTo>
                    <a:pt x="704" y="128"/>
                  </a:lnTo>
                  <a:lnTo>
                    <a:pt x="640" y="128"/>
                  </a:lnTo>
                  <a:lnTo>
                    <a:pt x="592" y="116"/>
                  </a:lnTo>
                  <a:lnTo>
                    <a:pt x="568" y="96"/>
                  </a:lnTo>
                  <a:lnTo>
                    <a:pt x="560" y="92"/>
                  </a:lnTo>
                  <a:lnTo>
                    <a:pt x="560" y="84"/>
                  </a:lnTo>
                  <a:lnTo>
                    <a:pt x="544" y="72"/>
                  </a:lnTo>
                  <a:lnTo>
                    <a:pt x="532" y="56"/>
                  </a:lnTo>
                  <a:lnTo>
                    <a:pt x="524" y="32"/>
                  </a:lnTo>
                  <a:lnTo>
                    <a:pt x="532" y="20"/>
                  </a:lnTo>
                  <a:lnTo>
                    <a:pt x="544" y="0"/>
                  </a:lnTo>
                  <a:lnTo>
                    <a:pt x="512" y="0"/>
                  </a:lnTo>
                  <a:lnTo>
                    <a:pt x="532" y="8"/>
                  </a:lnTo>
                  <a:lnTo>
                    <a:pt x="524" y="20"/>
                  </a:lnTo>
                  <a:lnTo>
                    <a:pt x="520" y="32"/>
                  </a:lnTo>
                  <a:lnTo>
                    <a:pt x="520" y="36"/>
                  </a:lnTo>
                  <a:lnTo>
                    <a:pt x="520" y="44"/>
                  </a:lnTo>
                  <a:lnTo>
                    <a:pt x="456" y="44"/>
                  </a:lnTo>
                  <a:lnTo>
                    <a:pt x="452" y="36"/>
                  </a:lnTo>
                  <a:lnTo>
                    <a:pt x="452" y="44"/>
                  </a:lnTo>
                  <a:lnTo>
                    <a:pt x="356" y="44"/>
                  </a:lnTo>
                  <a:lnTo>
                    <a:pt x="232" y="36"/>
                  </a:lnTo>
                  <a:lnTo>
                    <a:pt x="112" y="24"/>
                  </a:lnTo>
                  <a:lnTo>
                    <a:pt x="64" y="12"/>
                  </a:lnTo>
                  <a:lnTo>
                    <a:pt x="16" y="0"/>
                  </a:lnTo>
                  <a:lnTo>
                    <a:pt x="0" y="0"/>
                  </a:lnTo>
                  <a:lnTo>
                    <a:pt x="12" y="8"/>
                  </a:lnTo>
                  <a:lnTo>
                    <a:pt x="108" y="32"/>
                  </a:lnTo>
                  <a:lnTo>
                    <a:pt x="220" y="44"/>
                  </a:lnTo>
                  <a:lnTo>
                    <a:pt x="344" y="48"/>
                  </a:lnTo>
                  <a:lnTo>
                    <a:pt x="440" y="48"/>
                  </a:lnTo>
                  <a:lnTo>
                    <a:pt x="416" y="60"/>
                  </a:lnTo>
                  <a:lnTo>
                    <a:pt x="368" y="80"/>
                  </a:lnTo>
                  <a:lnTo>
                    <a:pt x="324" y="84"/>
                  </a:lnTo>
                  <a:lnTo>
                    <a:pt x="272" y="84"/>
                  </a:lnTo>
                  <a:lnTo>
                    <a:pt x="196" y="80"/>
                  </a:lnTo>
                  <a:lnTo>
                    <a:pt x="112" y="68"/>
                  </a:lnTo>
                  <a:lnTo>
                    <a:pt x="0" y="20"/>
                  </a:lnTo>
                  <a:lnTo>
                    <a:pt x="0" y="32"/>
                  </a:lnTo>
                  <a:lnTo>
                    <a:pt x="76" y="60"/>
                  </a:lnTo>
                  <a:lnTo>
                    <a:pt x="112" y="72"/>
                  </a:lnTo>
                  <a:lnTo>
                    <a:pt x="204" y="84"/>
                  </a:lnTo>
                  <a:lnTo>
                    <a:pt x="276" y="92"/>
                  </a:lnTo>
                  <a:lnTo>
                    <a:pt x="336" y="84"/>
                  </a:lnTo>
                  <a:lnTo>
                    <a:pt x="380" y="80"/>
                  </a:lnTo>
                  <a:lnTo>
                    <a:pt x="408" y="72"/>
                  </a:lnTo>
                  <a:lnTo>
                    <a:pt x="428" y="60"/>
                  </a:lnTo>
                  <a:lnTo>
                    <a:pt x="444" y="48"/>
                  </a:lnTo>
                  <a:lnTo>
                    <a:pt x="456" y="48"/>
                  </a:lnTo>
                  <a:lnTo>
                    <a:pt x="476" y="60"/>
                  </a:lnTo>
                  <a:lnTo>
                    <a:pt x="508" y="72"/>
                  </a:lnTo>
                  <a:lnTo>
                    <a:pt x="556" y="92"/>
                  </a:lnTo>
                  <a:lnTo>
                    <a:pt x="568" y="104"/>
                  </a:lnTo>
                  <a:lnTo>
                    <a:pt x="592" y="116"/>
                  </a:lnTo>
                  <a:lnTo>
                    <a:pt x="632" y="128"/>
                  </a:lnTo>
                  <a:lnTo>
                    <a:pt x="704" y="132"/>
                  </a:lnTo>
                  <a:lnTo>
                    <a:pt x="768" y="132"/>
                  </a:lnTo>
                  <a:lnTo>
                    <a:pt x="820" y="132"/>
                  </a:lnTo>
                  <a:lnTo>
                    <a:pt x="880" y="144"/>
                  </a:lnTo>
                  <a:lnTo>
                    <a:pt x="892" y="156"/>
                  </a:lnTo>
                  <a:lnTo>
                    <a:pt x="904" y="168"/>
                  </a:lnTo>
                  <a:lnTo>
                    <a:pt x="912" y="180"/>
                  </a:lnTo>
                  <a:lnTo>
                    <a:pt x="912" y="204"/>
                  </a:lnTo>
                  <a:lnTo>
                    <a:pt x="900" y="236"/>
                  </a:lnTo>
                  <a:lnTo>
                    <a:pt x="892" y="252"/>
                  </a:lnTo>
                  <a:lnTo>
                    <a:pt x="888" y="276"/>
                  </a:lnTo>
                  <a:lnTo>
                    <a:pt x="888" y="308"/>
                  </a:lnTo>
                  <a:lnTo>
                    <a:pt x="892" y="332"/>
                  </a:lnTo>
                  <a:lnTo>
                    <a:pt x="900" y="356"/>
                  </a:lnTo>
                  <a:lnTo>
                    <a:pt x="924" y="376"/>
                  </a:lnTo>
                  <a:lnTo>
                    <a:pt x="952" y="400"/>
                  </a:lnTo>
                  <a:lnTo>
                    <a:pt x="1020" y="428"/>
                  </a:lnTo>
                  <a:lnTo>
                    <a:pt x="1028" y="428"/>
                  </a:lnTo>
                  <a:lnTo>
                    <a:pt x="1124" y="460"/>
                  </a:lnTo>
                  <a:lnTo>
                    <a:pt x="1196" y="464"/>
                  </a:lnTo>
                  <a:lnTo>
                    <a:pt x="1280" y="464"/>
                  </a:lnTo>
                  <a:lnTo>
                    <a:pt x="1328" y="452"/>
                  </a:lnTo>
                  <a:lnTo>
                    <a:pt x="1372" y="448"/>
                  </a:lnTo>
                  <a:lnTo>
                    <a:pt x="1412" y="428"/>
                  </a:lnTo>
                  <a:lnTo>
                    <a:pt x="1456" y="436"/>
                  </a:lnTo>
                  <a:lnTo>
                    <a:pt x="1540" y="436"/>
                  </a:lnTo>
                  <a:lnTo>
                    <a:pt x="1552" y="436"/>
                  </a:lnTo>
                  <a:lnTo>
                    <a:pt x="1560" y="436"/>
                  </a:lnTo>
                  <a:lnTo>
                    <a:pt x="1608" y="428"/>
                  </a:lnTo>
                  <a:lnTo>
                    <a:pt x="1608" y="436"/>
                  </a:lnTo>
                  <a:lnTo>
                    <a:pt x="1632" y="428"/>
                  </a:lnTo>
                  <a:lnTo>
                    <a:pt x="1728" y="416"/>
                  </a:lnTo>
                  <a:lnTo>
                    <a:pt x="1836" y="400"/>
                  </a:lnTo>
                  <a:lnTo>
                    <a:pt x="1908" y="400"/>
                  </a:lnTo>
                  <a:lnTo>
                    <a:pt x="1988" y="400"/>
                  </a:lnTo>
                  <a:lnTo>
                    <a:pt x="2024" y="412"/>
                  </a:lnTo>
                  <a:lnTo>
                    <a:pt x="2072" y="424"/>
                  </a:lnTo>
                  <a:lnTo>
                    <a:pt x="2108" y="436"/>
                  </a:lnTo>
                  <a:lnTo>
                    <a:pt x="2152" y="452"/>
                  </a:lnTo>
                  <a:lnTo>
                    <a:pt x="2156" y="452"/>
                  </a:lnTo>
                  <a:lnTo>
                    <a:pt x="2176" y="464"/>
                  </a:lnTo>
                  <a:lnTo>
                    <a:pt x="2180" y="484"/>
                  </a:lnTo>
                  <a:lnTo>
                    <a:pt x="2176" y="500"/>
                  </a:lnTo>
                  <a:lnTo>
                    <a:pt x="2156" y="512"/>
                  </a:lnTo>
                  <a:lnTo>
                    <a:pt x="2132" y="532"/>
                  </a:lnTo>
                  <a:lnTo>
                    <a:pt x="2120" y="548"/>
                  </a:lnTo>
                  <a:lnTo>
                    <a:pt x="2116" y="576"/>
                  </a:lnTo>
                  <a:lnTo>
                    <a:pt x="2128" y="600"/>
                  </a:lnTo>
                  <a:lnTo>
                    <a:pt x="2152" y="616"/>
                  </a:lnTo>
                  <a:lnTo>
                    <a:pt x="2168" y="628"/>
                  </a:lnTo>
                  <a:lnTo>
                    <a:pt x="2224" y="652"/>
                  </a:lnTo>
                  <a:lnTo>
                    <a:pt x="2316" y="676"/>
                  </a:lnTo>
                  <a:lnTo>
                    <a:pt x="2436" y="700"/>
                  </a:lnTo>
                  <a:lnTo>
                    <a:pt x="2440" y="700"/>
                  </a:lnTo>
                  <a:lnTo>
                    <a:pt x="2476" y="700"/>
                  </a:lnTo>
                  <a:lnTo>
                    <a:pt x="2476" y="700"/>
                  </a:lnTo>
                  <a:lnTo>
                    <a:pt x="2476" y="700"/>
                  </a:lnTo>
                  <a:lnTo>
                    <a:pt x="2496" y="700"/>
                  </a:lnTo>
                  <a:lnTo>
                    <a:pt x="2564" y="700"/>
                  </a:lnTo>
                  <a:lnTo>
                    <a:pt x="2600" y="708"/>
                  </a:lnTo>
                  <a:lnTo>
                    <a:pt x="2628" y="712"/>
                  </a:lnTo>
                  <a:lnTo>
                    <a:pt x="2636" y="720"/>
                  </a:lnTo>
                  <a:lnTo>
                    <a:pt x="2660" y="724"/>
                  </a:lnTo>
                  <a:lnTo>
                    <a:pt x="2700" y="756"/>
                  </a:lnTo>
                  <a:lnTo>
                    <a:pt x="2724" y="772"/>
                  </a:lnTo>
                  <a:lnTo>
                    <a:pt x="2748" y="804"/>
                  </a:lnTo>
                  <a:lnTo>
                    <a:pt x="2760" y="832"/>
                  </a:lnTo>
                  <a:lnTo>
                    <a:pt x="2768" y="876"/>
                  </a:lnTo>
                  <a:lnTo>
                    <a:pt x="2768" y="896"/>
                  </a:lnTo>
                  <a:lnTo>
                    <a:pt x="2768" y="908"/>
                  </a:lnTo>
                  <a:lnTo>
                    <a:pt x="2756" y="936"/>
                  </a:lnTo>
                  <a:lnTo>
                    <a:pt x="2736" y="960"/>
                  </a:lnTo>
                  <a:lnTo>
                    <a:pt x="2724" y="972"/>
                  </a:lnTo>
                  <a:lnTo>
                    <a:pt x="2700" y="980"/>
                  </a:lnTo>
                  <a:lnTo>
                    <a:pt x="2684" y="984"/>
                  </a:lnTo>
                  <a:lnTo>
                    <a:pt x="2628" y="1008"/>
                  </a:lnTo>
                  <a:lnTo>
                    <a:pt x="2604" y="1020"/>
                  </a:lnTo>
                  <a:lnTo>
                    <a:pt x="2580" y="1044"/>
                  </a:lnTo>
                  <a:lnTo>
                    <a:pt x="2564" y="1068"/>
                  </a:lnTo>
                  <a:lnTo>
                    <a:pt x="2548" y="1092"/>
                  </a:lnTo>
                  <a:lnTo>
                    <a:pt x="2564" y="1124"/>
                  </a:lnTo>
                  <a:lnTo>
                    <a:pt x="2580" y="1148"/>
                  </a:lnTo>
                  <a:lnTo>
                    <a:pt x="2600" y="1172"/>
                  </a:lnTo>
                  <a:lnTo>
                    <a:pt x="2604" y="1180"/>
                  </a:lnTo>
                  <a:lnTo>
                    <a:pt x="2660" y="1220"/>
                  </a:lnTo>
                  <a:lnTo>
                    <a:pt x="2688" y="1240"/>
                  </a:lnTo>
                  <a:lnTo>
                    <a:pt x="2724" y="1256"/>
                  </a:lnTo>
                  <a:lnTo>
                    <a:pt x="2756" y="1268"/>
                  </a:lnTo>
                  <a:lnTo>
                    <a:pt x="2824" y="1288"/>
                  </a:lnTo>
                  <a:lnTo>
                    <a:pt x="2900" y="1304"/>
                  </a:lnTo>
                  <a:lnTo>
                    <a:pt x="3088" y="1340"/>
                  </a:lnTo>
                  <a:lnTo>
                    <a:pt x="3268" y="1364"/>
                  </a:lnTo>
                  <a:lnTo>
                    <a:pt x="3360" y="1376"/>
                  </a:lnTo>
                  <a:lnTo>
                    <a:pt x="3452" y="1376"/>
                  </a:lnTo>
                  <a:lnTo>
                    <a:pt x="3576" y="1384"/>
                  </a:lnTo>
                  <a:lnTo>
                    <a:pt x="3576" y="1376"/>
                  </a:lnTo>
                  <a:lnTo>
                    <a:pt x="3452" y="1372"/>
                  </a:lnTo>
                  <a:lnTo>
                    <a:pt x="3292" y="1364"/>
                  </a:lnTo>
                  <a:lnTo>
                    <a:pt x="3136" y="1348"/>
                  </a:lnTo>
                  <a:lnTo>
                    <a:pt x="3288" y="1352"/>
                  </a:lnTo>
                  <a:lnTo>
                    <a:pt x="3372" y="1352"/>
                  </a:lnTo>
                  <a:lnTo>
                    <a:pt x="3452" y="1348"/>
                  </a:lnTo>
                  <a:lnTo>
                    <a:pt x="3452" y="1340"/>
                  </a:lnTo>
                  <a:lnTo>
                    <a:pt x="3348" y="1348"/>
                  </a:lnTo>
                  <a:lnTo>
                    <a:pt x="3240" y="1348"/>
                  </a:lnTo>
                  <a:lnTo>
                    <a:pt x="3088" y="1336"/>
                  </a:lnTo>
                  <a:lnTo>
                    <a:pt x="3016" y="1324"/>
                  </a:lnTo>
                  <a:lnTo>
                    <a:pt x="2920" y="1292"/>
                  </a:lnTo>
                  <a:lnTo>
                    <a:pt x="2852" y="1264"/>
                  </a:lnTo>
                  <a:lnTo>
                    <a:pt x="2804" y="1240"/>
                  </a:lnTo>
                  <a:lnTo>
                    <a:pt x="2772" y="1208"/>
                  </a:lnTo>
                  <a:lnTo>
                    <a:pt x="2756" y="1184"/>
                  </a:lnTo>
                  <a:lnTo>
                    <a:pt x="2744" y="1168"/>
                  </a:lnTo>
                  <a:lnTo>
                    <a:pt x="2744" y="1156"/>
                  </a:lnTo>
                  <a:lnTo>
                    <a:pt x="2748" y="1136"/>
                  </a:lnTo>
                  <a:lnTo>
                    <a:pt x="2756" y="1120"/>
                  </a:lnTo>
                  <a:lnTo>
                    <a:pt x="2792" y="1088"/>
                  </a:lnTo>
                  <a:lnTo>
                    <a:pt x="2840" y="1056"/>
                  </a:lnTo>
                  <a:lnTo>
                    <a:pt x="2900" y="1040"/>
                  </a:lnTo>
                  <a:lnTo>
                    <a:pt x="3008" y="1016"/>
                  </a:lnTo>
                  <a:lnTo>
                    <a:pt x="3056" y="1004"/>
                  </a:lnTo>
                  <a:lnTo>
                    <a:pt x="3100" y="992"/>
                  </a:lnTo>
                  <a:lnTo>
                    <a:pt x="3136" y="972"/>
                  </a:lnTo>
                  <a:lnTo>
                    <a:pt x="3160" y="956"/>
                  </a:lnTo>
                  <a:lnTo>
                    <a:pt x="3172" y="932"/>
                  </a:lnTo>
                  <a:lnTo>
                    <a:pt x="3180" y="912"/>
                  </a:lnTo>
                  <a:lnTo>
                    <a:pt x="3180" y="900"/>
                  </a:lnTo>
                  <a:lnTo>
                    <a:pt x="3180" y="888"/>
                  </a:lnTo>
                  <a:lnTo>
                    <a:pt x="3156" y="864"/>
                  </a:lnTo>
                  <a:lnTo>
                    <a:pt x="3124" y="848"/>
                  </a:lnTo>
                  <a:lnTo>
                    <a:pt x="3088" y="828"/>
                  </a:lnTo>
                  <a:lnTo>
                    <a:pt x="3052" y="820"/>
                  </a:lnTo>
                  <a:lnTo>
                    <a:pt x="2984" y="816"/>
                  </a:lnTo>
                  <a:lnTo>
                    <a:pt x="2956" y="816"/>
                  </a:lnTo>
                  <a:lnTo>
                    <a:pt x="2872" y="808"/>
                  </a:lnTo>
                  <a:lnTo>
                    <a:pt x="2760" y="816"/>
                  </a:lnTo>
                  <a:lnTo>
                    <a:pt x="2756" y="808"/>
                  </a:lnTo>
                  <a:lnTo>
                    <a:pt x="2912" y="808"/>
                  </a:lnTo>
                  <a:lnTo>
                    <a:pt x="3020" y="816"/>
                  </a:lnTo>
                  <a:lnTo>
                    <a:pt x="3076" y="820"/>
                  </a:lnTo>
                  <a:lnTo>
                    <a:pt x="3120" y="832"/>
                  </a:lnTo>
                  <a:lnTo>
                    <a:pt x="3168" y="852"/>
                  </a:lnTo>
                  <a:lnTo>
                    <a:pt x="3196" y="876"/>
                  </a:lnTo>
                  <a:lnTo>
                    <a:pt x="3216" y="888"/>
                  </a:lnTo>
                  <a:lnTo>
                    <a:pt x="3220" y="908"/>
                  </a:lnTo>
                  <a:lnTo>
                    <a:pt x="3220" y="932"/>
                  </a:lnTo>
                  <a:lnTo>
                    <a:pt x="3204" y="956"/>
                  </a:lnTo>
                  <a:lnTo>
                    <a:pt x="3196" y="968"/>
                  </a:lnTo>
                  <a:lnTo>
                    <a:pt x="3172" y="980"/>
                  </a:lnTo>
                  <a:lnTo>
                    <a:pt x="3120" y="1004"/>
                  </a:lnTo>
                  <a:lnTo>
                    <a:pt x="3020" y="1028"/>
                  </a:lnTo>
                  <a:lnTo>
                    <a:pt x="2992" y="1032"/>
                  </a:lnTo>
                  <a:lnTo>
                    <a:pt x="2920" y="1052"/>
                  </a:lnTo>
                  <a:lnTo>
                    <a:pt x="2884" y="1064"/>
                  </a:lnTo>
                  <a:lnTo>
                    <a:pt x="2848" y="1080"/>
                  </a:lnTo>
                  <a:lnTo>
                    <a:pt x="2824" y="1104"/>
                  </a:lnTo>
                  <a:lnTo>
                    <a:pt x="2796" y="1136"/>
                  </a:lnTo>
                  <a:lnTo>
                    <a:pt x="2796" y="1156"/>
                  </a:lnTo>
                  <a:lnTo>
                    <a:pt x="2796" y="1168"/>
                  </a:lnTo>
                  <a:lnTo>
                    <a:pt x="2808" y="1192"/>
                  </a:lnTo>
                  <a:lnTo>
                    <a:pt x="2828" y="1216"/>
                  </a:lnTo>
                  <a:lnTo>
                    <a:pt x="2864" y="1244"/>
                  </a:lnTo>
                  <a:lnTo>
                    <a:pt x="2924" y="1276"/>
                  </a:lnTo>
                  <a:lnTo>
                    <a:pt x="3016" y="1292"/>
                  </a:lnTo>
                  <a:lnTo>
                    <a:pt x="3148" y="1316"/>
                  </a:lnTo>
                  <a:lnTo>
                    <a:pt x="3264" y="1336"/>
                  </a:lnTo>
                  <a:lnTo>
                    <a:pt x="3368" y="1340"/>
                  </a:lnTo>
                  <a:lnTo>
                    <a:pt x="3368" y="1336"/>
                  </a:lnTo>
                  <a:lnTo>
                    <a:pt x="3268" y="1324"/>
                  </a:lnTo>
                  <a:lnTo>
                    <a:pt x="3156" y="1300"/>
                  </a:lnTo>
                  <a:lnTo>
                    <a:pt x="3020" y="1276"/>
                  </a:lnTo>
                  <a:lnTo>
                    <a:pt x="2960" y="1256"/>
                  </a:lnTo>
                  <a:lnTo>
                    <a:pt x="2912" y="1232"/>
                  </a:lnTo>
                  <a:lnTo>
                    <a:pt x="2884" y="1216"/>
                  </a:lnTo>
                  <a:lnTo>
                    <a:pt x="2864" y="1184"/>
                  </a:lnTo>
                  <a:lnTo>
                    <a:pt x="2864" y="1168"/>
                  </a:lnTo>
                  <a:lnTo>
                    <a:pt x="2876" y="1148"/>
                  </a:lnTo>
                  <a:lnTo>
                    <a:pt x="2888" y="1132"/>
                  </a:lnTo>
                  <a:lnTo>
                    <a:pt x="2924" y="1104"/>
                  </a:lnTo>
                  <a:lnTo>
                    <a:pt x="2968" y="1080"/>
                  </a:lnTo>
                  <a:lnTo>
                    <a:pt x="3016" y="1064"/>
                  </a:lnTo>
                  <a:lnTo>
                    <a:pt x="3064" y="1052"/>
                  </a:lnTo>
                  <a:lnTo>
                    <a:pt x="3144" y="1040"/>
                  </a:lnTo>
                  <a:lnTo>
                    <a:pt x="3180" y="1032"/>
                  </a:lnTo>
                  <a:lnTo>
                    <a:pt x="3216" y="1028"/>
                  </a:lnTo>
                  <a:lnTo>
                    <a:pt x="3216" y="1032"/>
                  </a:lnTo>
                  <a:lnTo>
                    <a:pt x="3268" y="1028"/>
                  </a:lnTo>
                  <a:lnTo>
                    <a:pt x="3292" y="1020"/>
                  </a:lnTo>
                  <a:lnTo>
                    <a:pt x="3344" y="1004"/>
                  </a:lnTo>
                  <a:lnTo>
                    <a:pt x="3380" y="984"/>
                  </a:lnTo>
                  <a:lnTo>
                    <a:pt x="3396" y="960"/>
                  </a:lnTo>
                  <a:lnTo>
                    <a:pt x="3408" y="948"/>
                  </a:lnTo>
                  <a:lnTo>
                    <a:pt x="3416" y="924"/>
                  </a:lnTo>
                  <a:lnTo>
                    <a:pt x="3408" y="920"/>
                  </a:lnTo>
                  <a:lnTo>
                    <a:pt x="3396" y="888"/>
                  </a:lnTo>
                  <a:lnTo>
                    <a:pt x="3372" y="872"/>
                  </a:lnTo>
                  <a:lnTo>
                    <a:pt x="3336" y="852"/>
                  </a:lnTo>
                  <a:lnTo>
                    <a:pt x="3300" y="840"/>
                  </a:lnTo>
                  <a:lnTo>
                    <a:pt x="3232" y="828"/>
                  </a:lnTo>
                  <a:lnTo>
                    <a:pt x="3196" y="828"/>
                  </a:lnTo>
                  <a:lnTo>
                    <a:pt x="3124" y="808"/>
                  </a:lnTo>
                  <a:lnTo>
                    <a:pt x="3088" y="808"/>
                  </a:lnTo>
                  <a:lnTo>
                    <a:pt x="2920" y="796"/>
                  </a:lnTo>
                  <a:lnTo>
                    <a:pt x="2796" y="772"/>
                  </a:lnTo>
                  <a:lnTo>
                    <a:pt x="2732" y="756"/>
                  </a:lnTo>
                  <a:lnTo>
                    <a:pt x="2708" y="748"/>
                  </a:lnTo>
                  <a:lnTo>
                    <a:pt x="2672" y="724"/>
                  </a:lnTo>
                  <a:lnTo>
                    <a:pt x="2640" y="712"/>
                  </a:lnTo>
                  <a:lnTo>
                    <a:pt x="2648" y="712"/>
                  </a:lnTo>
                  <a:lnTo>
                    <a:pt x="2636" y="708"/>
                  </a:lnTo>
                  <a:lnTo>
                    <a:pt x="2600" y="696"/>
                  </a:lnTo>
                  <a:lnTo>
                    <a:pt x="2568" y="672"/>
                  </a:lnTo>
                  <a:lnTo>
                    <a:pt x="2556" y="652"/>
                  </a:lnTo>
                  <a:lnTo>
                    <a:pt x="2544" y="628"/>
                  </a:lnTo>
                  <a:lnTo>
                    <a:pt x="2548" y="600"/>
                  </a:lnTo>
                  <a:lnTo>
                    <a:pt x="2564" y="580"/>
                  </a:lnTo>
                  <a:lnTo>
                    <a:pt x="2580" y="564"/>
                  </a:lnTo>
                  <a:lnTo>
                    <a:pt x="2624" y="532"/>
                  </a:lnTo>
                  <a:lnTo>
                    <a:pt x="2672" y="512"/>
                  </a:lnTo>
                  <a:lnTo>
                    <a:pt x="2732" y="496"/>
                  </a:lnTo>
                  <a:lnTo>
                    <a:pt x="2852" y="464"/>
                  </a:lnTo>
                  <a:lnTo>
                    <a:pt x="2884" y="452"/>
                  </a:lnTo>
                  <a:lnTo>
                    <a:pt x="2912" y="436"/>
                  </a:lnTo>
                  <a:lnTo>
                    <a:pt x="2932" y="416"/>
                  </a:lnTo>
                  <a:lnTo>
                    <a:pt x="2936" y="400"/>
                  </a:lnTo>
                  <a:lnTo>
                    <a:pt x="2936" y="388"/>
                  </a:lnTo>
                  <a:lnTo>
                    <a:pt x="2932" y="376"/>
                  </a:lnTo>
                  <a:lnTo>
                    <a:pt x="2920" y="356"/>
                  </a:lnTo>
                  <a:lnTo>
                    <a:pt x="2936" y="356"/>
                  </a:lnTo>
                  <a:lnTo>
                    <a:pt x="2972" y="368"/>
                  </a:lnTo>
                  <a:lnTo>
                    <a:pt x="2996" y="380"/>
                  </a:lnTo>
                  <a:lnTo>
                    <a:pt x="3004" y="388"/>
                  </a:lnTo>
                  <a:lnTo>
                    <a:pt x="3008" y="400"/>
                  </a:lnTo>
                  <a:lnTo>
                    <a:pt x="3004" y="412"/>
                  </a:lnTo>
                  <a:lnTo>
                    <a:pt x="2992" y="424"/>
                  </a:lnTo>
                  <a:lnTo>
                    <a:pt x="2956" y="448"/>
                  </a:lnTo>
                  <a:lnTo>
                    <a:pt x="2920" y="460"/>
                  </a:lnTo>
                  <a:lnTo>
                    <a:pt x="2884" y="472"/>
                  </a:lnTo>
                  <a:lnTo>
                    <a:pt x="2852" y="476"/>
                  </a:lnTo>
                  <a:lnTo>
                    <a:pt x="2808" y="484"/>
                  </a:lnTo>
                  <a:lnTo>
                    <a:pt x="2724" y="500"/>
                  </a:lnTo>
                  <a:lnTo>
                    <a:pt x="2688" y="520"/>
                  </a:lnTo>
                  <a:lnTo>
                    <a:pt x="2648" y="544"/>
                  </a:lnTo>
                  <a:lnTo>
                    <a:pt x="2616" y="576"/>
                  </a:lnTo>
                  <a:lnTo>
                    <a:pt x="2604" y="592"/>
                  </a:lnTo>
                  <a:lnTo>
                    <a:pt x="2600" y="612"/>
                  </a:lnTo>
                  <a:lnTo>
                    <a:pt x="2600" y="628"/>
                  </a:lnTo>
                  <a:lnTo>
                    <a:pt x="2604" y="648"/>
                  </a:lnTo>
                  <a:lnTo>
                    <a:pt x="2624" y="672"/>
                  </a:lnTo>
                  <a:lnTo>
                    <a:pt x="2652" y="700"/>
                  </a:lnTo>
                  <a:lnTo>
                    <a:pt x="2700" y="732"/>
                  </a:lnTo>
                  <a:lnTo>
                    <a:pt x="2780" y="760"/>
                  </a:lnTo>
                  <a:lnTo>
                    <a:pt x="2896" y="780"/>
                  </a:lnTo>
                  <a:lnTo>
                    <a:pt x="3040" y="784"/>
                  </a:lnTo>
                  <a:lnTo>
                    <a:pt x="3160" y="796"/>
                  </a:lnTo>
                  <a:lnTo>
                    <a:pt x="3252" y="808"/>
                  </a:lnTo>
                  <a:lnTo>
                    <a:pt x="3292" y="816"/>
                  </a:lnTo>
                  <a:lnTo>
                    <a:pt x="3396" y="832"/>
                  </a:lnTo>
                  <a:lnTo>
                    <a:pt x="3444" y="852"/>
                  </a:lnTo>
                  <a:lnTo>
                    <a:pt x="3488" y="876"/>
                  </a:lnTo>
                  <a:lnTo>
                    <a:pt x="3524" y="908"/>
                  </a:lnTo>
                  <a:lnTo>
                    <a:pt x="3528" y="920"/>
                  </a:lnTo>
                  <a:lnTo>
                    <a:pt x="3528" y="936"/>
                  </a:lnTo>
                  <a:lnTo>
                    <a:pt x="3528" y="948"/>
                  </a:lnTo>
                  <a:lnTo>
                    <a:pt x="3504" y="972"/>
                  </a:lnTo>
                  <a:lnTo>
                    <a:pt x="3488" y="992"/>
                  </a:lnTo>
                  <a:lnTo>
                    <a:pt x="3464" y="1004"/>
                  </a:lnTo>
                  <a:lnTo>
                    <a:pt x="3428" y="1008"/>
                  </a:lnTo>
                  <a:lnTo>
                    <a:pt x="3380" y="1016"/>
                  </a:lnTo>
                  <a:lnTo>
                    <a:pt x="3240" y="1040"/>
                  </a:lnTo>
                  <a:lnTo>
                    <a:pt x="3124" y="1052"/>
                  </a:lnTo>
                  <a:lnTo>
                    <a:pt x="3044" y="1068"/>
                  </a:lnTo>
                  <a:lnTo>
                    <a:pt x="3004" y="1088"/>
                  </a:lnTo>
                  <a:lnTo>
                    <a:pt x="2992" y="1092"/>
                  </a:lnTo>
                  <a:lnTo>
                    <a:pt x="2960" y="1112"/>
                  </a:lnTo>
                  <a:lnTo>
                    <a:pt x="2936" y="1124"/>
                  </a:lnTo>
                  <a:lnTo>
                    <a:pt x="2924" y="1144"/>
                  </a:lnTo>
                  <a:lnTo>
                    <a:pt x="2920" y="1168"/>
                  </a:lnTo>
                  <a:lnTo>
                    <a:pt x="2924" y="1184"/>
                  </a:lnTo>
                  <a:lnTo>
                    <a:pt x="2936" y="1204"/>
                  </a:lnTo>
                  <a:lnTo>
                    <a:pt x="2960" y="1220"/>
                  </a:lnTo>
                  <a:lnTo>
                    <a:pt x="3028" y="1256"/>
                  </a:lnTo>
                  <a:lnTo>
                    <a:pt x="3120" y="1288"/>
                  </a:lnTo>
                  <a:lnTo>
                    <a:pt x="3216" y="1304"/>
                  </a:lnTo>
                  <a:lnTo>
                    <a:pt x="3312" y="1324"/>
                  </a:lnTo>
                  <a:lnTo>
                    <a:pt x="3480" y="1348"/>
                  </a:lnTo>
                  <a:lnTo>
                    <a:pt x="3552" y="1352"/>
                  </a:lnTo>
                  <a:lnTo>
                    <a:pt x="3576" y="1352"/>
                  </a:lnTo>
                  <a:lnTo>
                    <a:pt x="3576" y="1348"/>
                  </a:lnTo>
                  <a:lnTo>
                    <a:pt x="3552" y="1348"/>
                  </a:lnTo>
                  <a:lnTo>
                    <a:pt x="3480" y="1340"/>
                  </a:lnTo>
                  <a:lnTo>
                    <a:pt x="3312" y="1316"/>
                  </a:lnTo>
                  <a:lnTo>
                    <a:pt x="3216" y="1304"/>
                  </a:lnTo>
                  <a:lnTo>
                    <a:pt x="3120" y="1280"/>
                  </a:lnTo>
                  <a:lnTo>
                    <a:pt x="3032" y="1252"/>
                  </a:lnTo>
                  <a:lnTo>
                    <a:pt x="2968" y="1220"/>
                  </a:lnTo>
                  <a:lnTo>
                    <a:pt x="2944" y="1204"/>
                  </a:lnTo>
                  <a:lnTo>
                    <a:pt x="2932" y="1180"/>
                  </a:lnTo>
                  <a:lnTo>
                    <a:pt x="2924" y="1168"/>
                  </a:lnTo>
                  <a:lnTo>
                    <a:pt x="2932" y="1148"/>
                  </a:lnTo>
                  <a:lnTo>
                    <a:pt x="2944" y="1132"/>
                  </a:lnTo>
                  <a:lnTo>
                    <a:pt x="2960" y="1112"/>
                  </a:lnTo>
                  <a:lnTo>
                    <a:pt x="2992" y="1100"/>
                  </a:lnTo>
                  <a:lnTo>
                    <a:pt x="3004" y="1092"/>
                  </a:lnTo>
                  <a:lnTo>
                    <a:pt x="3052" y="1076"/>
                  </a:lnTo>
                  <a:lnTo>
                    <a:pt x="3124" y="1056"/>
                  </a:lnTo>
                  <a:lnTo>
                    <a:pt x="3240" y="1044"/>
                  </a:lnTo>
                  <a:lnTo>
                    <a:pt x="3380" y="1020"/>
                  </a:lnTo>
                  <a:lnTo>
                    <a:pt x="3428" y="1016"/>
                  </a:lnTo>
                  <a:lnTo>
                    <a:pt x="3464" y="1008"/>
                  </a:lnTo>
                  <a:lnTo>
                    <a:pt x="3492" y="992"/>
                  </a:lnTo>
                  <a:lnTo>
                    <a:pt x="3512" y="980"/>
                  </a:lnTo>
                  <a:lnTo>
                    <a:pt x="3528" y="948"/>
                  </a:lnTo>
                  <a:lnTo>
                    <a:pt x="3536" y="936"/>
                  </a:lnTo>
                  <a:lnTo>
                    <a:pt x="3536" y="920"/>
                  </a:lnTo>
                  <a:lnTo>
                    <a:pt x="3524" y="896"/>
                  </a:lnTo>
                  <a:lnTo>
                    <a:pt x="3504" y="884"/>
                  </a:lnTo>
                  <a:lnTo>
                    <a:pt x="3480" y="864"/>
                  </a:lnTo>
                  <a:lnTo>
                    <a:pt x="3420" y="840"/>
                  </a:lnTo>
                  <a:lnTo>
                    <a:pt x="3360" y="820"/>
                  </a:lnTo>
                  <a:lnTo>
                    <a:pt x="3408" y="828"/>
                  </a:lnTo>
                  <a:lnTo>
                    <a:pt x="3476" y="832"/>
                  </a:lnTo>
                  <a:lnTo>
                    <a:pt x="3536" y="860"/>
                  </a:lnTo>
                  <a:lnTo>
                    <a:pt x="3560" y="876"/>
                  </a:lnTo>
                  <a:lnTo>
                    <a:pt x="3576" y="896"/>
                  </a:lnTo>
                  <a:lnTo>
                    <a:pt x="3576" y="888"/>
                  </a:lnTo>
                  <a:lnTo>
                    <a:pt x="3560" y="872"/>
                  </a:lnTo>
                  <a:lnTo>
                    <a:pt x="3536" y="852"/>
                  </a:lnTo>
                  <a:lnTo>
                    <a:pt x="3576" y="860"/>
                  </a:lnTo>
                  <a:lnTo>
                    <a:pt x="3576" y="852"/>
                  </a:lnTo>
                  <a:lnTo>
                    <a:pt x="3524" y="848"/>
                  </a:lnTo>
                  <a:lnTo>
                    <a:pt x="3464" y="828"/>
                  </a:lnTo>
                  <a:lnTo>
                    <a:pt x="3408" y="820"/>
                  </a:lnTo>
                  <a:lnTo>
                    <a:pt x="3336" y="816"/>
                  </a:lnTo>
                  <a:lnTo>
                    <a:pt x="3252" y="804"/>
                  </a:lnTo>
                  <a:lnTo>
                    <a:pt x="3172" y="792"/>
                  </a:lnTo>
                  <a:lnTo>
                    <a:pt x="3076" y="784"/>
                  </a:lnTo>
                  <a:lnTo>
                    <a:pt x="3028" y="772"/>
                  </a:lnTo>
                  <a:lnTo>
                    <a:pt x="2936" y="736"/>
                  </a:lnTo>
                  <a:lnTo>
                    <a:pt x="2888" y="708"/>
                  </a:lnTo>
                  <a:lnTo>
                    <a:pt x="2848" y="688"/>
                  </a:lnTo>
                  <a:lnTo>
                    <a:pt x="2816" y="652"/>
                  </a:lnTo>
                  <a:lnTo>
                    <a:pt x="2808" y="640"/>
                  </a:lnTo>
                  <a:lnTo>
                    <a:pt x="2808" y="624"/>
                  </a:lnTo>
                  <a:lnTo>
                    <a:pt x="2808" y="604"/>
                  </a:lnTo>
                  <a:lnTo>
                    <a:pt x="2824" y="580"/>
                  </a:lnTo>
                  <a:lnTo>
                    <a:pt x="2840" y="564"/>
                  </a:lnTo>
                  <a:lnTo>
                    <a:pt x="2864" y="532"/>
                  </a:lnTo>
                  <a:lnTo>
                    <a:pt x="2908" y="508"/>
                  </a:lnTo>
                  <a:lnTo>
                    <a:pt x="2960" y="488"/>
                  </a:lnTo>
                  <a:lnTo>
                    <a:pt x="3028" y="472"/>
                  </a:lnTo>
                  <a:lnTo>
                    <a:pt x="3132" y="460"/>
                  </a:lnTo>
                  <a:lnTo>
                    <a:pt x="3056" y="472"/>
                  </a:lnTo>
                  <a:lnTo>
                    <a:pt x="3004" y="488"/>
                  </a:lnTo>
                  <a:lnTo>
                    <a:pt x="2956" y="508"/>
                  </a:lnTo>
                  <a:lnTo>
                    <a:pt x="2924" y="532"/>
                  </a:lnTo>
                  <a:lnTo>
                    <a:pt x="2884" y="568"/>
                  </a:lnTo>
                  <a:lnTo>
                    <a:pt x="2872" y="580"/>
                  </a:lnTo>
                  <a:lnTo>
                    <a:pt x="2860" y="612"/>
                  </a:lnTo>
                  <a:lnTo>
                    <a:pt x="2864" y="640"/>
                  </a:lnTo>
                  <a:lnTo>
                    <a:pt x="2884" y="664"/>
                  </a:lnTo>
                  <a:lnTo>
                    <a:pt x="2908" y="688"/>
                  </a:lnTo>
                  <a:lnTo>
                    <a:pt x="2968" y="720"/>
                  </a:lnTo>
                  <a:lnTo>
                    <a:pt x="3020" y="736"/>
                  </a:lnTo>
                  <a:lnTo>
                    <a:pt x="3052" y="744"/>
                  </a:lnTo>
                  <a:lnTo>
                    <a:pt x="3160" y="772"/>
                  </a:lnTo>
                  <a:lnTo>
                    <a:pt x="3264" y="796"/>
                  </a:lnTo>
                  <a:lnTo>
                    <a:pt x="3348" y="808"/>
                  </a:lnTo>
                  <a:lnTo>
                    <a:pt x="3420" y="816"/>
                  </a:lnTo>
                  <a:lnTo>
                    <a:pt x="3524" y="816"/>
                  </a:lnTo>
                  <a:lnTo>
                    <a:pt x="3560" y="808"/>
                  </a:lnTo>
                  <a:lnTo>
                    <a:pt x="3576" y="820"/>
                  </a:lnTo>
                  <a:lnTo>
                    <a:pt x="3576" y="816"/>
                  </a:lnTo>
                  <a:lnTo>
                    <a:pt x="3560" y="804"/>
                  </a:lnTo>
                  <a:lnTo>
                    <a:pt x="3536" y="780"/>
                  </a:lnTo>
                  <a:lnTo>
                    <a:pt x="3536" y="760"/>
                  </a:lnTo>
                  <a:lnTo>
                    <a:pt x="3548" y="748"/>
                  </a:lnTo>
                  <a:lnTo>
                    <a:pt x="3572" y="736"/>
                  </a:lnTo>
                  <a:lnTo>
                    <a:pt x="3576" y="736"/>
                  </a:lnTo>
                  <a:lnTo>
                    <a:pt x="3576" y="732"/>
                  </a:lnTo>
                  <a:lnTo>
                    <a:pt x="3572" y="732"/>
                  </a:lnTo>
                  <a:lnTo>
                    <a:pt x="3476" y="712"/>
                  </a:lnTo>
                  <a:lnTo>
                    <a:pt x="3408" y="696"/>
                  </a:lnTo>
                  <a:lnTo>
                    <a:pt x="3368" y="672"/>
                  </a:lnTo>
                  <a:lnTo>
                    <a:pt x="3348" y="648"/>
                  </a:lnTo>
                  <a:lnTo>
                    <a:pt x="3344" y="616"/>
                  </a:lnTo>
                  <a:lnTo>
                    <a:pt x="3344" y="612"/>
                  </a:lnTo>
                  <a:lnTo>
                    <a:pt x="3356" y="588"/>
                  </a:lnTo>
                  <a:lnTo>
                    <a:pt x="3380" y="568"/>
                  </a:lnTo>
                  <a:lnTo>
                    <a:pt x="3408" y="548"/>
                  </a:lnTo>
                  <a:lnTo>
                    <a:pt x="3440" y="532"/>
                  </a:lnTo>
                  <a:lnTo>
                    <a:pt x="3512" y="512"/>
                  </a:lnTo>
                  <a:lnTo>
                    <a:pt x="3576" y="500"/>
                  </a:lnTo>
                  <a:lnTo>
                    <a:pt x="3576" y="496"/>
                  </a:lnTo>
                  <a:lnTo>
                    <a:pt x="3504" y="508"/>
                  </a:lnTo>
                  <a:lnTo>
                    <a:pt x="3432" y="532"/>
                  </a:lnTo>
                  <a:lnTo>
                    <a:pt x="3404" y="544"/>
                  </a:lnTo>
                  <a:lnTo>
                    <a:pt x="3372" y="564"/>
                  </a:lnTo>
                  <a:lnTo>
                    <a:pt x="3356" y="580"/>
                  </a:lnTo>
                  <a:lnTo>
                    <a:pt x="3336" y="604"/>
                  </a:lnTo>
                  <a:lnTo>
                    <a:pt x="3336" y="616"/>
                  </a:lnTo>
                  <a:lnTo>
                    <a:pt x="3336" y="628"/>
                  </a:lnTo>
                  <a:lnTo>
                    <a:pt x="3344" y="648"/>
                  </a:lnTo>
                  <a:lnTo>
                    <a:pt x="3360" y="672"/>
                  </a:lnTo>
                  <a:lnTo>
                    <a:pt x="3404" y="696"/>
                  </a:lnTo>
                  <a:lnTo>
                    <a:pt x="3464" y="712"/>
                  </a:lnTo>
                  <a:lnTo>
                    <a:pt x="3560" y="736"/>
                  </a:lnTo>
                  <a:lnTo>
                    <a:pt x="3540" y="744"/>
                  </a:lnTo>
                  <a:lnTo>
                    <a:pt x="3528" y="756"/>
                  </a:lnTo>
                  <a:lnTo>
                    <a:pt x="3528" y="768"/>
                  </a:lnTo>
                  <a:lnTo>
                    <a:pt x="3464" y="760"/>
                  </a:lnTo>
                  <a:lnTo>
                    <a:pt x="3312" y="744"/>
                  </a:lnTo>
                  <a:lnTo>
                    <a:pt x="3232" y="724"/>
                  </a:lnTo>
                  <a:lnTo>
                    <a:pt x="3168" y="700"/>
                  </a:lnTo>
                  <a:lnTo>
                    <a:pt x="3136" y="688"/>
                  </a:lnTo>
                  <a:lnTo>
                    <a:pt x="3112" y="672"/>
                  </a:lnTo>
                  <a:lnTo>
                    <a:pt x="3100" y="652"/>
                  </a:lnTo>
                  <a:lnTo>
                    <a:pt x="3088" y="636"/>
                  </a:lnTo>
                  <a:lnTo>
                    <a:pt x="3088" y="624"/>
                  </a:lnTo>
                  <a:lnTo>
                    <a:pt x="3096" y="604"/>
                  </a:lnTo>
                  <a:lnTo>
                    <a:pt x="3108" y="588"/>
                  </a:lnTo>
                  <a:lnTo>
                    <a:pt x="3144" y="548"/>
                  </a:lnTo>
                  <a:lnTo>
                    <a:pt x="3172" y="532"/>
                  </a:lnTo>
                  <a:lnTo>
                    <a:pt x="3216" y="520"/>
                  </a:lnTo>
                  <a:lnTo>
                    <a:pt x="3264" y="500"/>
                  </a:lnTo>
                  <a:lnTo>
                    <a:pt x="3324" y="488"/>
                  </a:lnTo>
                  <a:lnTo>
                    <a:pt x="3396" y="476"/>
                  </a:lnTo>
                  <a:lnTo>
                    <a:pt x="3480" y="464"/>
                  </a:lnTo>
                  <a:lnTo>
                    <a:pt x="3576" y="460"/>
                  </a:lnTo>
                  <a:lnTo>
                    <a:pt x="3576" y="452"/>
                  </a:lnTo>
                  <a:lnTo>
                    <a:pt x="3480" y="464"/>
                  </a:lnTo>
                  <a:lnTo>
                    <a:pt x="3396" y="472"/>
                  </a:lnTo>
                  <a:lnTo>
                    <a:pt x="3324" y="484"/>
                  </a:lnTo>
                  <a:lnTo>
                    <a:pt x="3256" y="496"/>
                  </a:lnTo>
                  <a:lnTo>
                    <a:pt x="3208" y="512"/>
                  </a:lnTo>
                  <a:lnTo>
                    <a:pt x="3172" y="532"/>
                  </a:lnTo>
                  <a:lnTo>
                    <a:pt x="3144" y="548"/>
                  </a:lnTo>
                  <a:lnTo>
                    <a:pt x="3120" y="568"/>
                  </a:lnTo>
                  <a:lnTo>
                    <a:pt x="3100" y="588"/>
                  </a:lnTo>
                  <a:lnTo>
                    <a:pt x="3088" y="604"/>
                  </a:lnTo>
                  <a:lnTo>
                    <a:pt x="3088" y="624"/>
                  </a:lnTo>
                  <a:lnTo>
                    <a:pt x="3088" y="636"/>
                  </a:lnTo>
                  <a:lnTo>
                    <a:pt x="3088" y="652"/>
                  </a:lnTo>
                  <a:lnTo>
                    <a:pt x="3100" y="664"/>
                  </a:lnTo>
                  <a:lnTo>
                    <a:pt x="3136" y="696"/>
                  </a:lnTo>
                  <a:lnTo>
                    <a:pt x="3184" y="712"/>
                  </a:lnTo>
                  <a:lnTo>
                    <a:pt x="3244" y="732"/>
                  </a:lnTo>
                  <a:lnTo>
                    <a:pt x="3380" y="756"/>
                  </a:lnTo>
                  <a:lnTo>
                    <a:pt x="3480" y="768"/>
                  </a:lnTo>
                  <a:lnTo>
                    <a:pt x="3372" y="760"/>
                  </a:lnTo>
                  <a:lnTo>
                    <a:pt x="3304" y="748"/>
                  </a:lnTo>
                  <a:lnTo>
                    <a:pt x="3240" y="736"/>
                  </a:lnTo>
                  <a:lnTo>
                    <a:pt x="3180" y="720"/>
                  </a:lnTo>
                  <a:lnTo>
                    <a:pt x="3120" y="700"/>
                  </a:lnTo>
                  <a:lnTo>
                    <a:pt x="3076" y="664"/>
                  </a:lnTo>
                  <a:lnTo>
                    <a:pt x="3056" y="648"/>
                  </a:lnTo>
                  <a:lnTo>
                    <a:pt x="3044" y="624"/>
                  </a:lnTo>
                  <a:lnTo>
                    <a:pt x="3044" y="612"/>
                  </a:lnTo>
                  <a:lnTo>
                    <a:pt x="3052" y="592"/>
                  </a:lnTo>
                  <a:lnTo>
                    <a:pt x="3056" y="576"/>
                  </a:lnTo>
                  <a:lnTo>
                    <a:pt x="3084" y="556"/>
                  </a:lnTo>
                  <a:lnTo>
                    <a:pt x="3120" y="524"/>
                  </a:lnTo>
                  <a:lnTo>
                    <a:pt x="3180" y="508"/>
                  </a:lnTo>
                  <a:lnTo>
                    <a:pt x="3264" y="488"/>
                  </a:lnTo>
                  <a:lnTo>
                    <a:pt x="3380" y="472"/>
                  </a:lnTo>
                  <a:lnTo>
                    <a:pt x="3576" y="440"/>
                  </a:lnTo>
                  <a:lnTo>
                    <a:pt x="3576" y="436"/>
                  </a:lnTo>
                  <a:lnTo>
                    <a:pt x="3380" y="464"/>
                  </a:lnTo>
                  <a:lnTo>
                    <a:pt x="3264" y="484"/>
                  </a:lnTo>
                  <a:lnTo>
                    <a:pt x="3172" y="500"/>
                  </a:lnTo>
                  <a:lnTo>
                    <a:pt x="3112" y="524"/>
                  </a:lnTo>
                  <a:lnTo>
                    <a:pt x="3076" y="548"/>
                  </a:lnTo>
                  <a:lnTo>
                    <a:pt x="3052" y="576"/>
                  </a:lnTo>
                  <a:lnTo>
                    <a:pt x="3044" y="592"/>
                  </a:lnTo>
                  <a:lnTo>
                    <a:pt x="3044" y="612"/>
                  </a:lnTo>
                  <a:lnTo>
                    <a:pt x="3044" y="628"/>
                  </a:lnTo>
                  <a:lnTo>
                    <a:pt x="3056" y="652"/>
                  </a:lnTo>
                  <a:lnTo>
                    <a:pt x="3084" y="676"/>
                  </a:lnTo>
                  <a:lnTo>
                    <a:pt x="3108" y="696"/>
                  </a:lnTo>
                  <a:lnTo>
                    <a:pt x="3144" y="708"/>
                  </a:lnTo>
                  <a:lnTo>
                    <a:pt x="3216" y="736"/>
                  </a:lnTo>
                  <a:lnTo>
                    <a:pt x="3300" y="756"/>
                  </a:lnTo>
                  <a:lnTo>
                    <a:pt x="3380" y="768"/>
                  </a:lnTo>
                  <a:lnTo>
                    <a:pt x="3452" y="772"/>
                  </a:lnTo>
                  <a:lnTo>
                    <a:pt x="3528" y="772"/>
                  </a:lnTo>
                  <a:lnTo>
                    <a:pt x="3540" y="784"/>
                  </a:lnTo>
                  <a:lnTo>
                    <a:pt x="3444" y="784"/>
                  </a:lnTo>
                  <a:lnTo>
                    <a:pt x="3276" y="768"/>
                  </a:lnTo>
                  <a:lnTo>
                    <a:pt x="3184" y="748"/>
                  </a:lnTo>
                  <a:lnTo>
                    <a:pt x="3100" y="732"/>
                  </a:lnTo>
                  <a:lnTo>
                    <a:pt x="3028" y="700"/>
                  </a:lnTo>
                  <a:lnTo>
                    <a:pt x="2996" y="696"/>
                  </a:lnTo>
                  <a:lnTo>
                    <a:pt x="2980" y="676"/>
                  </a:lnTo>
                  <a:lnTo>
                    <a:pt x="2960" y="652"/>
                  </a:lnTo>
                  <a:lnTo>
                    <a:pt x="2948" y="628"/>
                  </a:lnTo>
                  <a:lnTo>
                    <a:pt x="2944" y="600"/>
                  </a:lnTo>
                  <a:lnTo>
                    <a:pt x="2956" y="580"/>
                  </a:lnTo>
                  <a:lnTo>
                    <a:pt x="2968" y="564"/>
                  </a:lnTo>
                  <a:lnTo>
                    <a:pt x="2992" y="544"/>
                  </a:lnTo>
                  <a:lnTo>
                    <a:pt x="3028" y="532"/>
                  </a:lnTo>
                  <a:lnTo>
                    <a:pt x="3044" y="520"/>
                  </a:lnTo>
                  <a:lnTo>
                    <a:pt x="3100" y="500"/>
                  </a:lnTo>
                  <a:lnTo>
                    <a:pt x="3184" y="476"/>
                  </a:lnTo>
                  <a:lnTo>
                    <a:pt x="3304" y="452"/>
                  </a:lnTo>
                  <a:lnTo>
                    <a:pt x="3324" y="452"/>
                  </a:lnTo>
                  <a:lnTo>
                    <a:pt x="3420" y="440"/>
                  </a:lnTo>
                  <a:lnTo>
                    <a:pt x="3500" y="428"/>
                  </a:lnTo>
                  <a:lnTo>
                    <a:pt x="3576" y="416"/>
                  </a:lnTo>
                  <a:lnTo>
                    <a:pt x="3576" y="412"/>
                  </a:lnTo>
                  <a:lnTo>
                    <a:pt x="3468" y="428"/>
                  </a:lnTo>
                  <a:lnTo>
                    <a:pt x="3368" y="440"/>
                  </a:lnTo>
                  <a:lnTo>
                    <a:pt x="3416" y="428"/>
                  </a:lnTo>
                  <a:lnTo>
                    <a:pt x="3432" y="416"/>
                  </a:lnTo>
                  <a:lnTo>
                    <a:pt x="3452" y="400"/>
                  </a:lnTo>
                  <a:lnTo>
                    <a:pt x="3444" y="400"/>
                  </a:lnTo>
                  <a:lnTo>
                    <a:pt x="3576" y="392"/>
                  </a:lnTo>
                  <a:lnTo>
                    <a:pt x="3576" y="388"/>
                  </a:lnTo>
                  <a:lnTo>
                    <a:pt x="3432" y="392"/>
                  </a:lnTo>
                  <a:lnTo>
                    <a:pt x="3304" y="392"/>
                  </a:lnTo>
                  <a:lnTo>
                    <a:pt x="3108" y="380"/>
                  </a:lnTo>
                  <a:lnTo>
                    <a:pt x="3100" y="376"/>
                  </a:lnTo>
                  <a:lnTo>
                    <a:pt x="3100" y="380"/>
                  </a:lnTo>
                  <a:lnTo>
                    <a:pt x="2980" y="364"/>
                  </a:lnTo>
                  <a:lnTo>
                    <a:pt x="2936" y="356"/>
                  </a:lnTo>
                  <a:lnTo>
                    <a:pt x="2912" y="352"/>
                  </a:lnTo>
                  <a:lnTo>
                    <a:pt x="2864" y="328"/>
                  </a:lnTo>
                  <a:lnTo>
                    <a:pt x="2848" y="316"/>
                  </a:lnTo>
                  <a:lnTo>
                    <a:pt x="2840" y="296"/>
                  </a:lnTo>
                  <a:lnTo>
                    <a:pt x="2836" y="292"/>
                  </a:lnTo>
                  <a:lnTo>
                    <a:pt x="2840" y="284"/>
                  </a:lnTo>
                  <a:lnTo>
                    <a:pt x="2848" y="264"/>
                  </a:lnTo>
                  <a:lnTo>
                    <a:pt x="2872" y="248"/>
                  </a:lnTo>
                  <a:lnTo>
                    <a:pt x="2924" y="228"/>
                  </a:lnTo>
                  <a:lnTo>
                    <a:pt x="2992" y="204"/>
                  </a:lnTo>
                  <a:lnTo>
                    <a:pt x="3084" y="188"/>
                  </a:lnTo>
                  <a:lnTo>
                    <a:pt x="3216" y="168"/>
                  </a:lnTo>
                  <a:lnTo>
                    <a:pt x="3220" y="168"/>
                  </a:lnTo>
                  <a:lnTo>
                    <a:pt x="3268" y="168"/>
                  </a:lnTo>
                  <a:lnTo>
                    <a:pt x="3324" y="168"/>
                  </a:lnTo>
                  <a:lnTo>
                    <a:pt x="3444" y="156"/>
                  </a:lnTo>
                  <a:lnTo>
                    <a:pt x="3456" y="164"/>
                  </a:lnTo>
                  <a:lnTo>
                    <a:pt x="3456" y="156"/>
                  </a:lnTo>
                  <a:lnTo>
                    <a:pt x="3540" y="144"/>
                  </a:lnTo>
                  <a:lnTo>
                    <a:pt x="3576" y="140"/>
                  </a:lnTo>
                  <a:lnTo>
                    <a:pt x="3576" y="132"/>
                  </a:lnTo>
                  <a:lnTo>
                    <a:pt x="3540" y="140"/>
                  </a:lnTo>
                  <a:lnTo>
                    <a:pt x="3456" y="128"/>
                  </a:lnTo>
                  <a:lnTo>
                    <a:pt x="3396" y="108"/>
                  </a:lnTo>
                  <a:lnTo>
                    <a:pt x="3380" y="96"/>
                  </a:lnTo>
                  <a:lnTo>
                    <a:pt x="3360" y="8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5" name="図形 24"/>
            <p:cNvSpPr>
              <a:spLocks/>
            </p:cNvSpPr>
            <p:nvPr/>
          </p:nvSpPr>
          <p:spPr bwMode="auto">
            <a:xfrm>
              <a:off x="2632" y="48"/>
              <a:ext cx="84" cy="36"/>
            </a:xfrm>
            <a:custGeom>
              <a:avLst/>
              <a:gdLst/>
              <a:ahLst/>
              <a:cxnLst>
                <a:cxn ang="0">
                  <a:pos x="0" y="0"/>
                </a:cxn>
                <a:cxn ang="0">
                  <a:pos x="56" y="0"/>
                </a:cxn>
                <a:cxn ang="0">
                  <a:pos x="68" y="20"/>
                </a:cxn>
                <a:cxn ang="0">
                  <a:pos x="84" y="36"/>
                </a:cxn>
                <a:cxn ang="0">
                  <a:pos x="36" y="20"/>
                </a:cxn>
                <a:cxn ang="0">
                  <a:pos x="0" y="0"/>
                </a:cxn>
              </a:cxnLst>
              <a:rect l="0" t="0" r="0" b="0"/>
              <a:pathLst>
                <a:path w="84" h="36">
                  <a:moveTo>
                    <a:pt x="0" y="0"/>
                  </a:moveTo>
                  <a:lnTo>
                    <a:pt x="56" y="0"/>
                  </a:lnTo>
                  <a:lnTo>
                    <a:pt x="68" y="20"/>
                  </a:lnTo>
                  <a:lnTo>
                    <a:pt x="84" y="36"/>
                  </a:lnTo>
                  <a:lnTo>
                    <a:pt x="36" y="20"/>
                  </a:lnTo>
                  <a:lnTo>
                    <a:pt x="0"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6" name="図形 25"/>
            <p:cNvSpPr>
              <a:spLocks/>
            </p:cNvSpPr>
            <p:nvPr/>
          </p:nvSpPr>
          <p:spPr bwMode="auto">
            <a:xfrm>
              <a:off x="4904" y="884"/>
              <a:ext cx="104" cy="84"/>
            </a:xfrm>
            <a:custGeom>
              <a:avLst/>
              <a:gdLst/>
              <a:ahLst/>
              <a:cxnLst>
                <a:cxn ang="0">
                  <a:pos x="36" y="12"/>
                </a:cxn>
                <a:cxn ang="0">
                  <a:pos x="36" y="0"/>
                </a:cxn>
                <a:cxn ang="0">
                  <a:pos x="68" y="4"/>
                </a:cxn>
                <a:cxn ang="0">
                  <a:pos x="92" y="16"/>
                </a:cxn>
                <a:cxn ang="0">
                  <a:pos x="104" y="28"/>
                </a:cxn>
                <a:cxn ang="0">
                  <a:pos x="104" y="40"/>
                </a:cxn>
                <a:cxn ang="0">
                  <a:pos x="100" y="60"/>
                </a:cxn>
                <a:cxn ang="0">
                  <a:pos x="100" y="64"/>
                </a:cxn>
                <a:cxn ang="0">
                  <a:pos x="80" y="72"/>
                </a:cxn>
                <a:cxn ang="0">
                  <a:pos x="56" y="84"/>
                </a:cxn>
                <a:cxn ang="0">
                  <a:pos x="0" y="84"/>
                </a:cxn>
                <a:cxn ang="0">
                  <a:pos x="20" y="64"/>
                </a:cxn>
                <a:cxn ang="0">
                  <a:pos x="32" y="40"/>
                </a:cxn>
                <a:cxn ang="0">
                  <a:pos x="36" y="12"/>
                </a:cxn>
              </a:cxnLst>
              <a:rect l="0" t="0" r="0" b="0"/>
              <a:pathLst>
                <a:path w="104" h="84">
                  <a:moveTo>
                    <a:pt x="36" y="12"/>
                  </a:moveTo>
                  <a:lnTo>
                    <a:pt x="36" y="0"/>
                  </a:lnTo>
                  <a:lnTo>
                    <a:pt x="68" y="4"/>
                  </a:lnTo>
                  <a:lnTo>
                    <a:pt x="92" y="16"/>
                  </a:lnTo>
                  <a:lnTo>
                    <a:pt x="104" y="28"/>
                  </a:lnTo>
                  <a:lnTo>
                    <a:pt x="104" y="40"/>
                  </a:lnTo>
                  <a:lnTo>
                    <a:pt x="100" y="60"/>
                  </a:lnTo>
                  <a:lnTo>
                    <a:pt x="100" y="64"/>
                  </a:lnTo>
                  <a:lnTo>
                    <a:pt x="80" y="72"/>
                  </a:lnTo>
                  <a:lnTo>
                    <a:pt x="56" y="84"/>
                  </a:lnTo>
                  <a:lnTo>
                    <a:pt x="0" y="84"/>
                  </a:lnTo>
                  <a:lnTo>
                    <a:pt x="20" y="64"/>
                  </a:lnTo>
                  <a:lnTo>
                    <a:pt x="32" y="40"/>
                  </a:lnTo>
                  <a:lnTo>
                    <a:pt x="36" y="1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7" name="図形 26"/>
            <p:cNvSpPr>
              <a:spLocks/>
            </p:cNvSpPr>
            <p:nvPr/>
          </p:nvSpPr>
          <p:spPr bwMode="auto">
            <a:xfrm>
              <a:off x="4828" y="864"/>
              <a:ext cx="248" cy="132"/>
            </a:xfrm>
            <a:custGeom>
              <a:avLst/>
              <a:gdLst/>
              <a:ahLst/>
              <a:cxnLst>
                <a:cxn ang="0">
                  <a:pos x="48" y="116"/>
                </a:cxn>
                <a:cxn ang="0">
                  <a:pos x="72" y="108"/>
                </a:cxn>
                <a:cxn ang="0">
                  <a:pos x="124" y="104"/>
                </a:cxn>
                <a:cxn ang="0">
                  <a:pos x="164" y="96"/>
                </a:cxn>
                <a:cxn ang="0">
                  <a:pos x="176" y="84"/>
                </a:cxn>
                <a:cxn ang="0">
                  <a:pos x="180" y="80"/>
                </a:cxn>
                <a:cxn ang="0">
                  <a:pos x="188" y="60"/>
                </a:cxn>
                <a:cxn ang="0">
                  <a:pos x="188" y="48"/>
                </a:cxn>
                <a:cxn ang="0">
                  <a:pos x="168" y="32"/>
                </a:cxn>
                <a:cxn ang="0">
                  <a:pos x="148" y="20"/>
                </a:cxn>
                <a:cxn ang="0">
                  <a:pos x="112" y="12"/>
                </a:cxn>
                <a:cxn ang="0">
                  <a:pos x="112" y="0"/>
                </a:cxn>
                <a:cxn ang="0">
                  <a:pos x="168" y="0"/>
                </a:cxn>
                <a:cxn ang="0">
                  <a:pos x="204" y="12"/>
                </a:cxn>
                <a:cxn ang="0">
                  <a:pos x="236" y="24"/>
                </a:cxn>
                <a:cxn ang="0">
                  <a:pos x="248" y="44"/>
                </a:cxn>
                <a:cxn ang="0">
                  <a:pos x="248" y="60"/>
                </a:cxn>
                <a:cxn ang="0">
                  <a:pos x="240" y="72"/>
                </a:cxn>
                <a:cxn ang="0">
                  <a:pos x="236" y="84"/>
                </a:cxn>
                <a:cxn ang="0">
                  <a:pos x="224" y="96"/>
                </a:cxn>
                <a:cxn ang="0">
                  <a:pos x="200" y="108"/>
                </a:cxn>
                <a:cxn ang="0">
                  <a:pos x="164" y="120"/>
                </a:cxn>
                <a:cxn ang="0">
                  <a:pos x="112" y="128"/>
                </a:cxn>
                <a:cxn ang="0">
                  <a:pos x="52" y="132"/>
                </a:cxn>
                <a:cxn ang="0">
                  <a:pos x="0" y="132"/>
                </a:cxn>
                <a:cxn ang="0">
                  <a:pos x="48" y="116"/>
                </a:cxn>
              </a:cxnLst>
              <a:rect l="0" t="0" r="0" b="0"/>
              <a:pathLst>
                <a:path w="248" h="132">
                  <a:moveTo>
                    <a:pt x="48" y="116"/>
                  </a:moveTo>
                  <a:lnTo>
                    <a:pt x="72" y="108"/>
                  </a:lnTo>
                  <a:lnTo>
                    <a:pt x="124" y="104"/>
                  </a:lnTo>
                  <a:lnTo>
                    <a:pt x="164" y="96"/>
                  </a:lnTo>
                  <a:lnTo>
                    <a:pt x="176" y="84"/>
                  </a:lnTo>
                  <a:lnTo>
                    <a:pt x="180" y="80"/>
                  </a:lnTo>
                  <a:lnTo>
                    <a:pt x="188" y="60"/>
                  </a:lnTo>
                  <a:lnTo>
                    <a:pt x="188" y="48"/>
                  </a:lnTo>
                  <a:lnTo>
                    <a:pt x="168" y="32"/>
                  </a:lnTo>
                  <a:lnTo>
                    <a:pt x="148" y="20"/>
                  </a:lnTo>
                  <a:lnTo>
                    <a:pt x="112" y="12"/>
                  </a:lnTo>
                  <a:lnTo>
                    <a:pt x="112" y="0"/>
                  </a:lnTo>
                  <a:lnTo>
                    <a:pt x="168" y="0"/>
                  </a:lnTo>
                  <a:lnTo>
                    <a:pt x="204" y="12"/>
                  </a:lnTo>
                  <a:lnTo>
                    <a:pt x="236" y="24"/>
                  </a:lnTo>
                  <a:lnTo>
                    <a:pt x="248" y="44"/>
                  </a:lnTo>
                  <a:lnTo>
                    <a:pt x="248" y="60"/>
                  </a:lnTo>
                  <a:lnTo>
                    <a:pt x="240" y="72"/>
                  </a:lnTo>
                  <a:lnTo>
                    <a:pt x="236" y="84"/>
                  </a:lnTo>
                  <a:lnTo>
                    <a:pt x="224" y="96"/>
                  </a:lnTo>
                  <a:lnTo>
                    <a:pt x="200" y="108"/>
                  </a:lnTo>
                  <a:lnTo>
                    <a:pt x="164" y="120"/>
                  </a:lnTo>
                  <a:lnTo>
                    <a:pt x="112" y="128"/>
                  </a:lnTo>
                  <a:lnTo>
                    <a:pt x="52" y="132"/>
                  </a:lnTo>
                  <a:lnTo>
                    <a:pt x="0" y="132"/>
                  </a:lnTo>
                  <a:lnTo>
                    <a:pt x="48" y="11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8" name="図形 27"/>
            <p:cNvSpPr>
              <a:spLocks/>
            </p:cNvSpPr>
            <p:nvPr/>
          </p:nvSpPr>
          <p:spPr bwMode="auto">
            <a:xfrm>
              <a:off x="4772" y="1056"/>
              <a:ext cx="128" cy="176"/>
            </a:xfrm>
            <a:custGeom>
              <a:avLst/>
              <a:gdLst/>
              <a:ahLst/>
              <a:cxnLst>
                <a:cxn ang="0">
                  <a:pos x="0" y="116"/>
                </a:cxn>
                <a:cxn ang="0">
                  <a:pos x="0" y="100"/>
                </a:cxn>
                <a:cxn ang="0">
                  <a:pos x="8" y="68"/>
                </a:cxn>
                <a:cxn ang="0">
                  <a:pos x="32" y="44"/>
                </a:cxn>
                <a:cxn ang="0">
                  <a:pos x="56" y="24"/>
                </a:cxn>
                <a:cxn ang="0">
                  <a:pos x="84" y="12"/>
                </a:cxn>
                <a:cxn ang="0">
                  <a:pos x="128" y="0"/>
                </a:cxn>
                <a:cxn ang="0">
                  <a:pos x="84" y="32"/>
                </a:cxn>
                <a:cxn ang="0">
                  <a:pos x="60" y="56"/>
                </a:cxn>
                <a:cxn ang="0">
                  <a:pos x="36" y="88"/>
                </a:cxn>
                <a:cxn ang="0">
                  <a:pos x="36" y="112"/>
                </a:cxn>
                <a:cxn ang="0">
                  <a:pos x="48" y="140"/>
                </a:cxn>
                <a:cxn ang="0">
                  <a:pos x="68" y="160"/>
                </a:cxn>
                <a:cxn ang="0">
                  <a:pos x="84" y="176"/>
                </a:cxn>
                <a:cxn ang="0">
                  <a:pos x="36" y="148"/>
                </a:cxn>
                <a:cxn ang="0">
                  <a:pos x="0" y="116"/>
                </a:cxn>
              </a:cxnLst>
              <a:rect l="0" t="0" r="0" b="0"/>
              <a:pathLst>
                <a:path w="128" h="176">
                  <a:moveTo>
                    <a:pt x="0" y="116"/>
                  </a:moveTo>
                  <a:lnTo>
                    <a:pt x="0" y="100"/>
                  </a:lnTo>
                  <a:lnTo>
                    <a:pt x="8" y="68"/>
                  </a:lnTo>
                  <a:lnTo>
                    <a:pt x="32" y="44"/>
                  </a:lnTo>
                  <a:lnTo>
                    <a:pt x="56" y="24"/>
                  </a:lnTo>
                  <a:lnTo>
                    <a:pt x="84" y="12"/>
                  </a:lnTo>
                  <a:lnTo>
                    <a:pt x="128" y="0"/>
                  </a:lnTo>
                  <a:lnTo>
                    <a:pt x="84" y="32"/>
                  </a:lnTo>
                  <a:lnTo>
                    <a:pt x="60" y="56"/>
                  </a:lnTo>
                  <a:lnTo>
                    <a:pt x="36" y="88"/>
                  </a:lnTo>
                  <a:lnTo>
                    <a:pt x="36" y="112"/>
                  </a:lnTo>
                  <a:lnTo>
                    <a:pt x="48" y="140"/>
                  </a:lnTo>
                  <a:lnTo>
                    <a:pt x="68" y="160"/>
                  </a:lnTo>
                  <a:lnTo>
                    <a:pt x="84" y="176"/>
                  </a:lnTo>
                  <a:lnTo>
                    <a:pt x="36" y="148"/>
                  </a:lnTo>
                  <a:lnTo>
                    <a:pt x="0" y="11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9" name="図形 28"/>
            <p:cNvSpPr>
              <a:spLocks/>
            </p:cNvSpPr>
            <p:nvPr/>
          </p:nvSpPr>
          <p:spPr bwMode="auto">
            <a:xfrm>
              <a:off x="4816" y="820"/>
              <a:ext cx="532" cy="492"/>
            </a:xfrm>
            <a:custGeom>
              <a:avLst/>
              <a:gdLst/>
              <a:ahLst/>
              <a:cxnLst>
                <a:cxn ang="0">
                  <a:pos x="524" y="68"/>
                </a:cxn>
                <a:cxn ang="0">
                  <a:pos x="532" y="80"/>
                </a:cxn>
                <a:cxn ang="0">
                  <a:pos x="524" y="92"/>
                </a:cxn>
                <a:cxn ang="0">
                  <a:pos x="524" y="112"/>
                </a:cxn>
                <a:cxn ang="0">
                  <a:pos x="512" y="128"/>
                </a:cxn>
                <a:cxn ang="0">
                  <a:pos x="488" y="148"/>
                </a:cxn>
                <a:cxn ang="0">
                  <a:pos x="460" y="164"/>
                </a:cxn>
                <a:cxn ang="0">
                  <a:pos x="408" y="184"/>
                </a:cxn>
                <a:cxn ang="0">
                  <a:pos x="356" y="188"/>
                </a:cxn>
                <a:cxn ang="0">
                  <a:pos x="248" y="212"/>
                </a:cxn>
                <a:cxn ang="0">
                  <a:pos x="188" y="236"/>
                </a:cxn>
                <a:cxn ang="0">
                  <a:pos x="136" y="260"/>
                </a:cxn>
                <a:cxn ang="0">
                  <a:pos x="108" y="300"/>
                </a:cxn>
                <a:cxn ang="0">
                  <a:pos x="96" y="316"/>
                </a:cxn>
                <a:cxn ang="0">
                  <a:pos x="88" y="336"/>
                </a:cxn>
                <a:cxn ang="0">
                  <a:pos x="96" y="348"/>
                </a:cxn>
                <a:cxn ang="0">
                  <a:pos x="100" y="364"/>
                </a:cxn>
                <a:cxn ang="0">
                  <a:pos x="112" y="384"/>
                </a:cxn>
                <a:cxn ang="0">
                  <a:pos x="136" y="412"/>
                </a:cxn>
                <a:cxn ang="0">
                  <a:pos x="180" y="436"/>
                </a:cxn>
                <a:cxn ang="0">
                  <a:pos x="236" y="460"/>
                </a:cxn>
                <a:cxn ang="0">
                  <a:pos x="308" y="492"/>
                </a:cxn>
                <a:cxn ang="0">
                  <a:pos x="180" y="460"/>
                </a:cxn>
                <a:cxn ang="0">
                  <a:pos x="84" y="436"/>
                </a:cxn>
                <a:cxn ang="0">
                  <a:pos x="52" y="420"/>
                </a:cxn>
                <a:cxn ang="0">
                  <a:pos x="24" y="396"/>
                </a:cxn>
                <a:cxn ang="0">
                  <a:pos x="4" y="360"/>
                </a:cxn>
                <a:cxn ang="0">
                  <a:pos x="0" y="348"/>
                </a:cxn>
                <a:cxn ang="0">
                  <a:pos x="0" y="328"/>
                </a:cxn>
                <a:cxn ang="0">
                  <a:pos x="4" y="316"/>
                </a:cxn>
                <a:cxn ang="0">
                  <a:pos x="24" y="292"/>
                </a:cxn>
                <a:cxn ang="0">
                  <a:pos x="60" y="256"/>
                </a:cxn>
                <a:cxn ang="0">
                  <a:pos x="88" y="244"/>
                </a:cxn>
                <a:cxn ang="0">
                  <a:pos x="132" y="224"/>
                </a:cxn>
                <a:cxn ang="0">
                  <a:pos x="228" y="200"/>
                </a:cxn>
                <a:cxn ang="0">
                  <a:pos x="308" y="188"/>
                </a:cxn>
                <a:cxn ang="0">
                  <a:pos x="372" y="176"/>
                </a:cxn>
                <a:cxn ang="0">
                  <a:pos x="420" y="164"/>
                </a:cxn>
                <a:cxn ang="0">
                  <a:pos x="460" y="148"/>
                </a:cxn>
                <a:cxn ang="0">
                  <a:pos x="472" y="136"/>
                </a:cxn>
                <a:cxn ang="0">
                  <a:pos x="484" y="116"/>
                </a:cxn>
                <a:cxn ang="0">
                  <a:pos x="484" y="92"/>
                </a:cxn>
                <a:cxn ang="0">
                  <a:pos x="472" y="64"/>
                </a:cxn>
                <a:cxn ang="0">
                  <a:pos x="464" y="52"/>
                </a:cxn>
                <a:cxn ang="0">
                  <a:pos x="440" y="32"/>
                </a:cxn>
                <a:cxn ang="0">
                  <a:pos x="396" y="12"/>
                </a:cxn>
                <a:cxn ang="0">
                  <a:pos x="332" y="0"/>
                </a:cxn>
                <a:cxn ang="0">
                  <a:pos x="380" y="0"/>
                </a:cxn>
                <a:cxn ang="0">
                  <a:pos x="436" y="12"/>
                </a:cxn>
                <a:cxn ang="0">
                  <a:pos x="488" y="32"/>
                </a:cxn>
                <a:cxn ang="0">
                  <a:pos x="512" y="52"/>
                </a:cxn>
                <a:cxn ang="0">
                  <a:pos x="524" y="68"/>
                </a:cxn>
              </a:cxnLst>
              <a:rect l="0" t="0" r="0" b="0"/>
              <a:pathLst>
                <a:path w="532" h="492">
                  <a:moveTo>
                    <a:pt x="524" y="68"/>
                  </a:moveTo>
                  <a:lnTo>
                    <a:pt x="532" y="80"/>
                  </a:lnTo>
                  <a:lnTo>
                    <a:pt x="524" y="92"/>
                  </a:lnTo>
                  <a:lnTo>
                    <a:pt x="524" y="112"/>
                  </a:lnTo>
                  <a:lnTo>
                    <a:pt x="512" y="128"/>
                  </a:lnTo>
                  <a:lnTo>
                    <a:pt x="488" y="148"/>
                  </a:lnTo>
                  <a:lnTo>
                    <a:pt x="460" y="164"/>
                  </a:lnTo>
                  <a:lnTo>
                    <a:pt x="408" y="184"/>
                  </a:lnTo>
                  <a:lnTo>
                    <a:pt x="356" y="188"/>
                  </a:lnTo>
                  <a:lnTo>
                    <a:pt x="248" y="212"/>
                  </a:lnTo>
                  <a:lnTo>
                    <a:pt x="188" y="236"/>
                  </a:lnTo>
                  <a:lnTo>
                    <a:pt x="136" y="260"/>
                  </a:lnTo>
                  <a:lnTo>
                    <a:pt x="108" y="300"/>
                  </a:lnTo>
                  <a:lnTo>
                    <a:pt x="96" y="316"/>
                  </a:lnTo>
                  <a:lnTo>
                    <a:pt x="88" y="336"/>
                  </a:lnTo>
                  <a:lnTo>
                    <a:pt x="96" y="348"/>
                  </a:lnTo>
                  <a:lnTo>
                    <a:pt x="100" y="364"/>
                  </a:lnTo>
                  <a:lnTo>
                    <a:pt x="112" y="384"/>
                  </a:lnTo>
                  <a:lnTo>
                    <a:pt x="136" y="412"/>
                  </a:lnTo>
                  <a:lnTo>
                    <a:pt x="180" y="436"/>
                  </a:lnTo>
                  <a:lnTo>
                    <a:pt x="236" y="460"/>
                  </a:lnTo>
                  <a:lnTo>
                    <a:pt x="308" y="492"/>
                  </a:lnTo>
                  <a:lnTo>
                    <a:pt x="180" y="460"/>
                  </a:lnTo>
                  <a:lnTo>
                    <a:pt x="84" y="436"/>
                  </a:lnTo>
                  <a:lnTo>
                    <a:pt x="52" y="420"/>
                  </a:lnTo>
                  <a:lnTo>
                    <a:pt x="24" y="396"/>
                  </a:lnTo>
                  <a:lnTo>
                    <a:pt x="4" y="360"/>
                  </a:lnTo>
                  <a:lnTo>
                    <a:pt x="0" y="348"/>
                  </a:lnTo>
                  <a:lnTo>
                    <a:pt x="0" y="328"/>
                  </a:lnTo>
                  <a:lnTo>
                    <a:pt x="4" y="316"/>
                  </a:lnTo>
                  <a:lnTo>
                    <a:pt x="24" y="292"/>
                  </a:lnTo>
                  <a:lnTo>
                    <a:pt x="60" y="256"/>
                  </a:lnTo>
                  <a:lnTo>
                    <a:pt x="88" y="244"/>
                  </a:lnTo>
                  <a:lnTo>
                    <a:pt x="132" y="224"/>
                  </a:lnTo>
                  <a:lnTo>
                    <a:pt x="228" y="200"/>
                  </a:lnTo>
                  <a:lnTo>
                    <a:pt x="308" y="188"/>
                  </a:lnTo>
                  <a:lnTo>
                    <a:pt x="372" y="176"/>
                  </a:lnTo>
                  <a:lnTo>
                    <a:pt x="420" y="164"/>
                  </a:lnTo>
                  <a:lnTo>
                    <a:pt x="460" y="148"/>
                  </a:lnTo>
                  <a:lnTo>
                    <a:pt x="472" y="136"/>
                  </a:lnTo>
                  <a:lnTo>
                    <a:pt x="484" y="116"/>
                  </a:lnTo>
                  <a:lnTo>
                    <a:pt x="484" y="92"/>
                  </a:lnTo>
                  <a:lnTo>
                    <a:pt x="472" y="64"/>
                  </a:lnTo>
                  <a:lnTo>
                    <a:pt x="464" y="52"/>
                  </a:lnTo>
                  <a:lnTo>
                    <a:pt x="440" y="32"/>
                  </a:lnTo>
                  <a:lnTo>
                    <a:pt x="396" y="12"/>
                  </a:lnTo>
                  <a:lnTo>
                    <a:pt x="332" y="0"/>
                  </a:lnTo>
                  <a:lnTo>
                    <a:pt x="380" y="0"/>
                  </a:lnTo>
                  <a:lnTo>
                    <a:pt x="436" y="12"/>
                  </a:lnTo>
                  <a:lnTo>
                    <a:pt x="488" y="32"/>
                  </a:lnTo>
                  <a:lnTo>
                    <a:pt x="512" y="52"/>
                  </a:lnTo>
                  <a:lnTo>
                    <a:pt x="524" y="6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0" name="図形 29"/>
            <p:cNvSpPr>
              <a:spLocks/>
            </p:cNvSpPr>
            <p:nvPr/>
          </p:nvSpPr>
          <p:spPr bwMode="auto">
            <a:xfrm>
              <a:off x="4724" y="816"/>
              <a:ext cx="576" cy="352"/>
            </a:xfrm>
            <a:custGeom>
              <a:avLst/>
              <a:gdLst/>
              <a:ahLst/>
              <a:cxnLst>
                <a:cxn ang="0">
                  <a:pos x="576" y="96"/>
                </a:cxn>
                <a:cxn ang="0">
                  <a:pos x="564" y="140"/>
                </a:cxn>
                <a:cxn ang="0">
                  <a:pos x="512" y="168"/>
                </a:cxn>
                <a:cxn ang="0">
                  <a:pos x="400" y="188"/>
                </a:cxn>
                <a:cxn ang="0">
                  <a:pos x="224" y="228"/>
                </a:cxn>
                <a:cxn ang="0">
                  <a:pos x="192" y="236"/>
                </a:cxn>
                <a:cxn ang="0">
                  <a:pos x="108" y="260"/>
                </a:cxn>
                <a:cxn ang="0">
                  <a:pos x="56" y="308"/>
                </a:cxn>
                <a:cxn ang="0">
                  <a:pos x="44" y="352"/>
                </a:cxn>
                <a:cxn ang="0">
                  <a:pos x="20" y="284"/>
                </a:cxn>
                <a:cxn ang="0">
                  <a:pos x="56" y="248"/>
                </a:cxn>
                <a:cxn ang="0">
                  <a:pos x="132" y="216"/>
                </a:cxn>
                <a:cxn ang="0">
                  <a:pos x="356" y="176"/>
                </a:cxn>
                <a:cxn ang="0">
                  <a:pos x="460" y="152"/>
                </a:cxn>
                <a:cxn ang="0">
                  <a:pos x="496" y="120"/>
                </a:cxn>
                <a:cxn ang="0">
                  <a:pos x="500" y="92"/>
                </a:cxn>
                <a:cxn ang="0">
                  <a:pos x="484" y="60"/>
                </a:cxn>
                <a:cxn ang="0">
                  <a:pos x="400" y="24"/>
                </a:cxn>
                <a:cxn ang="0">
                  <a:pos x="260" y="16"/>
                </a:cxn>
                <a:cxn ang="0">
                  <a:pos x="212" y="32"/>
                </a:cxn>
                <a:cxn ang="0">
                  <a:pos x="344" y="24"/>
                </a:cxn>
                <a:cxn ang="0">
                  <a:pos x="440" y="44"/>
                </a:cxn>
                <a:cxn ang="0">
                  <a:pos x="488" y="80"/>
                </a:cxn>
                <a:cxn ang="0">
                  <a:pos x="500" y="104"/>
                </a:cxn>
                <a:cxn ang="0">
                  <a:pos x="484" y="132"/>
                </a:cxn>
                <a:cxn ang="0">
                  <a:pos x="416" y="164"/>
                </a:cxn>
                <a:cxn ang="0">
                  <a:pos x="228" y="188"/>
                </a:cxn>
                <a:cxn ang="0">
                  <a:pos x="92" y="224"/>
                </a:cxn>
                <a:cxn ang="0">
                  <a:pos x="32" y="252"/>
                </a:cxn>
                <a:cxn ang="0">
                  <a:pos x="8" y="304"/>
                </a:cxn>
                <a:cxn ang="0">
                  <a:pos x="12" y="248"/>
                </a:cxn>
                <a:cxn ang="0">
                  <a:pos x="60" y="204"/>
                </a:cxn>
                <a:cxn ang="0">
                  <a:pos x="156" y="188"/>
                </a:cxn>
                <a:cxn ang="0">
                  <a:pos x="272" y="176"/>
                </a:cxn>
                <a:cxn ang="0">
                  <a:pos x="328" y="144"/>
                </a:cxn>
                <a:cxn ang="0">
                  <a:pos x="352" y="120"/>
                </a:cxn>
                <a:cxn ang="0">
                  <a:pos x="352" y="84"/>
                </a:cxn>
                <a:cxn ang="0">
                  <a:pos x="308" y="56"/>
                </a:cxn>
                <a:cxn ang="0">
                  <a:pos x="216" y="44"/>
                </a:cxn>
                <a:cxn ang="0">
                  <a:pos x="304" y="0"/>
                </a:cxn>
                <a:cxn ang="0">
                  <a:pos x="440" y="12"/>
                </a:cxn>
                <a:cxn ang="0">
                  <a:pos x="520" y="36"/>
                </a:cxn>
                <a:cxn ang="0">
                  <a:pos x="556" y="68"/>
                </a:cxn>
              </a:cxnLst>
              <a:rect l="0" t="0" r="0" b="0"/>
              <a:pathLst>
                <a:path w="576" h="352">
                  <a:moveTo>
                    <a:pt x="556" y="68"/>
                  </a:moveTo>
                  <a:lnTo>
                    <a:pt x="576" y="96"/>
                  </a:lnTo>
                  <a:lnTo>
                    <a:pt x="568" y="120"/>
                  </a:lnTo>
                  <a:lnTo>
                    <a:pt x="564" y="140"/>
                  </a:lnTo>
                  <a:lnTo>
                    <a:pt x="544" y="152"/>
                  </a:lnTo>
                  <a:lnTo>
                    <a:pt x="512" y="168"/>
                  </a:lnTo>
                  <a:lnTo>
                    <a:pt x="464" y="180"/>
                  </a:lnTo>
                  <a:lnTo>
                    <a:pt x="400" y="188"/>
                  </a:lnTo>
                  <a:lnTo>
                    <a:pt x="320" y="200"/>
                  </a:lnTo>
                  <a:lnTo>
                    <a:pt x="224" y="228"/>
                  </a:lnTo>
                  <a:lnTo>
                    <a:pt x="216" y="228"/>
                  </a:lnTo>
                  <a:lnTo>
                    <a:pt x="192" y="236"/>
                  </a:lnTo>
                  <a:lnTo>
                    <a:pt x="144" y="248"/>
                  </a:lnTo>
                  <a:lnTo>
                    <a:pt x="108" y="260"/>
                  </a:lnTo>
                  <a:lnTo>
                    <a:pt x="72" y="284"/>
                  </a:lnTo>
                  <a:lnTo>
                    <a:pt x="56" y="308"/>
                  </a:lnTo>
                  <a:lnTo>
                    <a:pt x="44" y="332"/>
                  </a:lnTo>
                  <a:lnTo>
                    <a:pt x="44" y="352"/>
                  </a:lnTo>
                  <a:lnTo>
                    <a:pt x="12" y="308"/>
                  </a:lnTo>
                  <a:lnTo>
                    <a:pt x="20" y="284"/>
                  </a:lnTo>
                  <a:lnTo>
                    <a:pt x="32" y="260"/>
                  </a:lnTo>
                  <a:lnTo>
                    <a:pt x="56" y="248"/>
                  </a:lnTo>
                  <a:lnTo>
                    <a:pt x="92" y="228"/>
                  </a:lnTo>
                  <a:lnTo>
                    <a:pt x="132" y="216"/>
                  </a:lnTo>
                  <a:lnTo>
                    <a:pt x="236" y="192"/>
                  </a:lnTo>
                  <a:lnTo>
                    <a:pt x="356" y="176"/>
                  </a:lnTo>
                  <a:lnTo>
                    <a:pt x="416" y="168"/>
                  </a:lnTo>
                  <a:lnTo>
                    <a:pt x="460" y="152"/>
                  </a:lnTo>
                  <a:lnTo>
                    <a:pt x="484" y="140"/>
                  </a:lnTo>
                  <a:lnTo>
                    <a:pt x="496" y="120"/>
                  </a:lnTo>
                  <a:lnTo>
                    <a:pt x="508" y="104"/>
                  </a:lnTo>
                  <a:lnTo>
                    <a:pt x="500" y="92"/>
                  </a:lnTo>
                  <a:lnTo>
                    <a:pt x="496" y="72"/>
                  </a:lnTo>
                  <a:lnTo>
                    <a:pt x="484" y="60"/>
                  </a:lnTo>
                  <a:lnTo>
                    <a:pt x="448" y="36"/>
                  </a:lnTo>
                  <a:lnTo>
                    <a:pt x="400" y="24"/>
                  </a:lnTo>
                  <a:lnTo>
                    <a:pt x="352" y="16"/>
                  </a:lnTo>
                  <a:lnTo>
                    <a:pt x="260" y="16"/>
                  </a:lnTo>
                  <a:lnTo>
                    <a:pt x="212" y="24"/>
                  </a:lnTo>
                  <a:lnTo>
                    <a:pt x="212" y="32"/>
                  </a:lnTo>
                  <a:lnTo>
                    <a:pt x="252" y="24"/>
                  </a:lnTo>
                  <a:lnTo>
                    <a:pt x="344" y="24"/>
                  </a:lnTo>
                  <a:lnTo>
                    <a:pt x="392" y="32"/>
                  </a:lnTo>
                  <a:lnTo>
                    <a:pt x="440" y="44"/>
                  </a:lnTo>
                  <a:lnTo>
                    <a:pt x="476" y="60"/>
                  </a:lnTo>
                  <a:lnTo>
                    <a:pt x="488" y="80"/>
                  </a:lnTo>
                  <a:lnTo>
                    <a:pt x="500" y="92"/>
                  </a:lnTo>
                  <a:lnTo>
                    <a:pt x="500" y="104"/>
                  </a:lnTo>
                  <a:lnTo>
                    <a:pt x="496" y="120"/>
                  </a:lnTo>
                  <a:lnTo>
                    <a:pt x="484" y="132"/>
                  </a:lnTo>
                  <a:lnTo>
                    <a:pt x="452" y="152"/>
                  </a:lnTo>
                  <a:lnTo>
                    <a:pt x="416" y="164"/>
                  </a:lnTo>
                  <a:lnTo>
                    <a:pt x="356" y="176"/>
                  </a:lnTo>
                  <a:lnTo>
                    <a:pt x="228" y="188"/>
                  </a:lnTo>
                  <a:lnTo>
                    <a:pt x="132" y="212"/>
                  </a:lnTo>
                  <a:lnTo>
                    <a:pt x="92" y="224"/>
                  </a:lnTo>
                  <a:lnTo>
                    <a:pt x="56" y="240"/>
                  </a:lnTo>
                  <a:lnTo>
                    <a:pt x="32" y="252"/>
                  </a:lnTo>
                  <a:lnTo>
                    <a:pt x="20" y="272"/>
                  </a:lnTo>
                  <a:lnTo>
                    <a:pt x="8" y="304"/>
                  </a:lnTo>
                  <a:lnTo>
                    <a:pt x="0" y="276"/>
                  </a:lnTo>
                  <a:lnTo>
                    <a:pt x="12" y="248"/>
                  </a:lnTo>
                  <a:lnTo>
                    <a:pt x="32" y="224"/>
                  </a:lnTo>
                  <a:lnTo>
                    <a:pt x="60" y="204"/>
                  </a:lnTo>
                  <a:lnTo>
                    <a:pt x="96" y="188"/>
                  </a:lnTo>
                  <a:lnTo>
                    <a:pt x="156" y="188"/>
                  </a:lnTo>
                  <a:lnTo>
                    <a:pt x="224" y="180"/>
                  </a:lnTo>
                  <a:lnTo>
                    <a:pt x="272" y="176"/>
                  </a:lnTo>
                  <a:lnTo>
                    <a:pt x="304" y="164"/>
                  </a:lnTo>
                  <a:lnTo>
                    <a:pt x="328" y="144"/>
                  </a:lnTo>
                  <a:lnTo>
                    <a:pt x="344" y="132"/>
                  </a:lnTo>
                  <a:lnTo>
                    <a:pt x="352" y="120"/>
                  </a:lnTo>
                  <a:lnTo>
                    <a:pt x="356" y="108"/>
                  </a:lnTo>
                  <a:lnTo>
                    <a:pt x="352" y="84"/>
                  </a:lnTo>
                  <a:lnTo>
                    <a:pt x="340" y="72"/>
                  </a:lnTo>
                  <a:lnTo>
                    <a:pt x="308" y="56"/>
                  </a:lnTo>
                  <a:lnTo>
                    <a:pt x="272" y="44"/>
                  </a:lnTo>
                  <a:lnTo>
                    <a:pt x="216" y="44"/>
                  </a:lnTo>
                  <a:lnTo>
                    <a:pt x="204" y="4"/>
                  </a:lnTo>
                  <a:lnTo>
                    <a:pt x="304" y="0"/>
                  </a:lnTo>
                  <a:lnTo>
                    <a:pt x="380" y="0"/>
                  </a:lnTo>
                  <a:lnTo>
                    <a:pt x="440" y="12"/>
                  </a:lnTo>
                  <a:lnTo>
                    <a:pt x="488" y="24"/>
                  </a:lnTo>
                  <a:lnTo>
                    <a:pt x="520" y="36"/>
                  </a:lnTo>
                  <a:lnTo>
                    <a:pt x="544" y="56"/>
                  </a:lnTo>
                  <a:lnTo>
                    <a:pt x="556" y="6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1" name="図形 30"/>
            <p:cNvSpPr>
              <a:spLocks/>
            </p:cNvSpPr>
            <p:nvPr/>
          </p:nvSpPr>
          <p:spPr bwMode="auto">
            <a:xfrm>
              <a:off x="5232" y="848"/>
              <a:ext cx="292" cy="196"/>
            </a:xfrm>
            <a:custGeom>
              <a:avLst/>
              <a:gdLst/>
              <a:ahLst/>
              <a:cxnLst>
                <a:cxn ang="0">
                  <a:pos x="116" y="184"/>
                </a:cxn>
                <a:cxn ang="0">
                  <a:pos x="80" y="184"/>
                </a:cxn>
                <a:cxn ang="0">
                  <a:pos x="0" y="196"/>
                </a:cxn>
                <a:cxn ang="0">
                  <a:pos x="12" y="192"/>
                </a:cxn>
                <a:cxn ang="0">
                  <a:pos x="36" y="180"/>
                </a:cxn>
                <a:cxn ang="0">
                  <a:pos x="92" y="172"/>
                </a:cxn>
                <a:cxn ang="0">
                  <a:pos x="156" y="148"/>
                </a:cxn>
                <a:cxn ang="0">
                  <a:pos x="200" y="132"/>
                </a:cxn>
                <a:cxn ang="0">
                  <a:pos x="228" y="108"/>
                </a:cxn>
                <a:cxn ang="0">
                  <a:pos x="240" y="88"/>
                </a:cxn>
                <a:cxn ang="0">
                  <a:pos x="248" y="72"/>
                </a:cxn>
                <a:cxn ang="0">
                  <a:pos x="240" y="60"/>
                </a:cxn>
                <a:cxn ang="0">
                  <a:pos x="236" y="40"/>
                </a:cxn>
                <a:cxn ang="0">
                  <a:pos x="216" y="24"/>
                </a:cxn>
                <a:cxn ang="0">
                  <a:pos x="180" y="0"/>
                </a:cxn>
                <a:cxn ang="0">
                  <a:pos x="216" y="4"/>
                </a:cxn>
                <a:cxn ang="0">
                  <a:pos x="240" y="12"/>
                </a:cxn>
                <a:cxn ang="0">
                  <a:pos x="260" y="28"/>
                </a:cxn>
                <a:cxn ang="0">
                  <a:pos x="280" y="40"/>
                </a:cxn>
                <a:cxn ang="0">
                  <a:pos x="292" y="64"/>
                </a:cxn>
                <a:cxn ang="0">
                  <a:pos x="292" y="76"/>
                </a:cxn>
                <a:cxn ang="0">
                  <a:pos x="292" y="84"/>
                </a:cxn>
                <a:cxn ang="0">
                  <a:pos x="284" y="108"/>
                </a:cxn>
                <a:cxn ang="0">
                  <a:pos x="260" y="132"/>
                </a:cxn>
                <a:cxn ang="0">
                  <a:pos x="228" y="148"/>
                </a:cxn>
                <a:cxn ang="0">
                  <a:pos x="200" y="160"/>
                </a:cxn>
                <a:cxn ang="0">
                  <a:pos x="140" y="180"/>
                </a:cxn>
                <a:cxn ang="0">
                  <a:pos x="116" y="184"/>
                </a:cxn>
              </a:cxnLst>
              <a:rect l="0" t="0" r="0" b="0"/>
              <a:pathLst>
                <a:path w="292" h="196">
                  <a:moveTo>
                    <a:pt x="116" y="184"/>
                  </a:moveTo>
                  <a:lnTo>
                    <a:pt x="80" y="184"/>
                  </a:lnTo>
                  <a:lnTo>
                    <a:pt x="0" y="196"/>
                  </a:lnTo>
                  <a:lnTo>
                    <a:pt x="12" y="192"/>
                  </a:lnTo>
                  <a:lnTo>
                    <a:pt x="36" y="180"/>
                  </a:lnTo>
                  <a:lnTo>
                    <a:pt x="92" y="172"/>
                  </a:lnTo>
                  <a:lnTo>
                    <a:pt x="156" y="148"/>
                  </a:lnTo>
                  <a:lnTo>
                    <a:pt x="200" y="132"/>
                  </a:lnTo>
                  <a:lnTo>
                    <a:pt x="228" y="108"/>
                  </a:lnTo>
                  <a:lnTo>
                    <a:pt x="240" y="88"/>
                  </a:lnTo>
                  <a:lnTo>
                    <a:pt x="248" y="72"/>
                  </a:lnTo>
                  <a:lnTo>
                    <a:pt x="240" y="60"/>
                  </a:lnTo>
                  <a:lnTo>
                    <a:pt x="236" y="40"/>
                  </a:lnTo>
                  <a:lnTo>
                    <a:pt x="216" y="24"/>
                  </a:lnTo>
                  <a:lnTo>
                    <a:pt x="180" y="0"/>
                  </a:lnTo>
                  <a:lnTo>
                    <a:pt x="216" y="4"/>
                  </a:lnTo>
                  <a:lnTo>
                    <a:pt x="240" y="12"/>
                  </a:lnTo>
                  <a:lnTo>
                    <a:pt x="260" y="28"/>
                  </a:lnTo>
                  <a:lnTo>
                    <a:pt x="280" y="40"/>
                  </a:lnTo>
                  <a:lnTo>
                    <a:pt x="292" y="64"/>
                  </a:lnTo>
                  <a:lnTo>
                    <a:pt x="292" y="76"/>
                  </a:lnTo>
                  <a:lnTo>
                    <a:pt x="292" y="84"/>
                  </a:lnTo>
                  <a:lnTo>
                    <a:pt x="284" y="108"/>
                  </a:lnTo>
                  <a:lnTo>
                    <a:pt x="260" y="132"/>
                  </a:lnTo>
                  <a:lnTo>
                    <a:pt x="228" y="148"/>
                  </a:lnTo>
                  <a:lnTo>
                    <a:pt x="200" y="160"/>
                  </a:lnTo>
                  <a:lnTo>
                    <a:pt x="140" y="180"/>
                  </a:lnTo>
                  <a:lnTo>
                    <a:pt x="116" y="18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2" name="図形 31"/>
            <p:cNvSpPr>
              <a:spLocks/>
            </p:cNvSpPr>
            <p:nvPr/>
          </p:nvSpPr>
          <p:spPr bwMode="auto">
            <a:xfrm>
              <a:off x="5384" y="832"/>
              <a:ext cx="192" cy="196"/>
            </a:xfrm>
            <a:custGeom>
              <a:avLst/>
              <a:gdLst/>
              <a:ahLst/>
              <a:cxnLst>
                <a:cxn ang="0">
                  <a:pos x="192" y="88"/>
                </a:cxn>
                <a:cxn ang="0">
                  <a:pos x="192" y="92"/>
                </a:cxn>
                <a:cxn ang="0">
                  <a:pos x="188" y="112"/>
                </a:cxn>
                <a:cxn ang="0">
                  <a:pos x="176" y="128"/>
                </a:cxn>
                <a:cxn ang="0">
                  <a:pos x="156" y="148"/>
                </a:cxn>
                <a:cxn ang="0">
                  <a:pos x="128" y="164"/>
                </a:cxn>
                <a:cxn ang="0">
                  <a:pos x="72" y="184"/>
                </a:cxn>
                <a:cxn ang="0">
                  <a:pos x="52" y="188"/>
                </a:cxn>
                <a:cxn ang="0">
                  <a:pos x="12" y="196"/>
                </a:cxn>
                <a:cxn ang="0">
                  <a:pos x="48" y="184"/>
                </a:cxn>
                <a:cxn ang="0">
                  <a:pos x="88" y="164"/>
                </a:cxn>
                <a:cxn ang="0">
                  <a:pos x="128" y="136"/>
                </a:cxn>
                <a:cxn ang="0">
                  <a:pos x="140" y="116"/>
                </a:cxn>
                <a:cxn ang="0">
                  <a:pos x="144" y="100"/>
                </a:cxn>
                <a:cxn ang="0">
                  <a:pos x="144" y="92"/>
                </a:cxn>
                <a:cxn ang="0">
                  <a:pos x="144" y="80"/>
                </a:cxn>
                <a:cxn ang="0">
                  <a:pos x="128" y="52"/>
                </a:cxn>
                <a:cxn ang="0">
                  <a:pos x="116" y="40"/>
                </a:cxn>
                <a:cxn ang="0">
                  <a:pos x="88" y="28"/>
                </a:cxn>
                <a:cxn ang="0">
                  <a:pos x="60" y="16"/>
                </a:cxn>
                <a:cxn ang="0">
                  <a:pos x="16" y="8"/>
                </a:cxn>
                <a:cxn ang="0">
                  <a:pos x="0" y="0"/>
                </a:cxn>
                <a:cxn ang="0">
                  <a:pos x="48" y="8"/>
                </a:cxn>
                <a:cxn ang="0">
                  <a:pos x="108" y="20"/>
                </a:cxn>
                <a:cxn ang="0">
                  <a:pos x="132" y="32"/>
                </a:cxn>
                <a:cxn ang="0">
                  <a:pos x="164" y="44"/>
                </a:cxn>
                <a:cxn ang="0">
                  <a:pos x="180" y="64"/>
                </a:cxn>
                <a:cxn ang="0">
                  <a:pos x="192" y="88"/>
                </a:cxn>
              </a:cxnLst>
              <a:rect l="0" t="0" r="0" b="0"/>
              <a:pathLst>
                <a:path w="192" h="196">
                  <a:moveTo>
                    <a:pt x="192" y="88"/>
                  </a:moveTo>
                  <a:lnTo>
                    <a:pt x="192" y="92"/>
                  </a:lnTo>
                  <a:lnTo>
                    <a:pt x="188" y="112"/>
                  </a:lnTo>
                  <a:lnTo>
                    <a:pt x="176" y="128"/>
                  </a:lnTo>
                  <a:lnTo>
                    <a:pt x="156" y="148"/>
                  </a:lnTo>
                  <a:lnTo>
                    <a:pt x="128" y="164"/>
                  </a:lnTo>
                  <a:lnTo>
                    <a:pt x="72" y="184"/>
                  </a:lnTo>
                  <a:lnTo>
                    <a:pt x="52" y="188"/>
                  </a:lnTo>
                  <a:lnTo>
                    <a:pt x="12" y="196"/>
                  </a:lnTo>
                  <a:lnTo>
                    <a:pt x="48" y="184"/>
                  </a:lnTo>
                  <a:lnTo>
                    <a:pt x="88" y="164"/>
                  </a:lnTo>
                  <a:lnTo>
                    <a:pt x="128" y="136"/>
                  </a:lnTo>
                  <a:lnTo>
                    <a:pt x="140" y="116"/>
                  </a:lnTo>
                  <a:lnTo>
                    <a:pt x="144" y="100"/>
                  </a:lnTo>
                  <a:lnTo>
                    <a:pt x="144" y="92"/>
                  </a:lnTo>
                  <a:lnTo>
                    <a:pt x="144" y="80"/>
                  </a:lnTo>
                  <a:lnTo>
                    <a:pt x="128" y="52"/>
                  </a:lnTo>
                  <a:lnTo>
                    <a:pt x="116" y="40"/>
                  </a:lnTo>
                  <a:lnTo>
                    <a:pt x="88" y="28"/>
                  </a:lnTo>
                  <a:lnTo>
                    <a:pt x="60" y="16"/>
                  </a:lnTo>
                  <a:lnTo>
                    <a:pt x="16" y="8"/>
                  </a:lnTo>
                  <a:lnTo>
                    <a:pt x="0" y="0"/>
                  </a:lnTo>
                  <a:lnTo>
                    <a:pt x="48" y="8"/>
                  </a:lnTo>
                  <a:lnTo>
                    <a:pt x="108" y="20"/>
                  </a:lnTo>
                  <a:lnTo>
                    <a:pt x="132" y="32"/>
                  </a:lnTo>
                  <a:lnTo>
                    <a:pt x="164" y="44"/>
                  </a:lnTo>
                  <a:lnTo>
                    <a:pt x="180" y="64"/>
                  </a:lnTo>
                  <a:lnTo>
                    <a:pt x="192" y="8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3" name="図形 32"/>
            <p:cNvSpPr>
              <a:spLocks/>
            </p:cNvSpPr>
            <p:nvPr/>
          </p:nvSpPr>
          <p:spPr bwMode="auto">
            <a:xfrm>
              <a:off x="4880" y="756"/>
              <a:ext cx="624" cy="580"/>
            </a:xfrm>
            <a:custGeom>
              <a:avLst/>
              <a:gdLst/>
              <a:ahLst/>
              <a:cxnLst>
                <a:cxn ang="0">
                  <a:pos x="408" y="60"/>
                </a:cxn>
                <a:cxn ang="0">
                  <a:pos x="516" y="84"/>
                </a:cxn>
                <a:cxn ang="0">
                  <a:pos x="576" y="128"/>
                </a:cxn>
                <a:cxn ang="0">
                  <a:pos x="592" y="164"/>
                </a:cxn>
                <a:cxn ang="0">
                  <a:pos x="576" y="200"/>
                </a:cxn>
                <a:cxn ang="0">
                  <a:pos x="504" y="240"/>
                </a:cxn>
                <a:cxn ang="0">
                  <a:pos x="396" y="264"/>
                </a:cxn>
                <a:cxn ang="0">
                  <a:pos x="344" y="288"/>
                </a:cxn>
                <a:cxn ang="0">
                  <a:pos x="248" y="320"/>
                </a:cxn>
                <a:cxn ang="0">
                  <a:pos x="172" y="376"/>
                </a:cxn>
                <a:cxn ang="0">
                  <a:pos x="152" y="404"/>
                </a:cxn>
                <a:cxn ang="0">
                  <a:pos x="152" y="428"/>
                </a:cxn>
                <a:cxn ang="0">
                  <a:pos x="196" y="484"/>
                </a:cxn>
                <a:cxn ang="0">
                  <a:pos x="308" y="520"/>
                </a:cxn>
                <a:cxn ang="0">
                  <a:pos x="624" y="580"/>
                </a:cxn>
                <a:cxn ang="0">
                  <a:pos x="420" y="556"/>
                </a:cxn>
                <a:cxn ang="0">
                  <a:pos x="220" y="512"/>
                </a:cxn>
                <a:cxn ang="0">
                  <a:pos x="124" y="460"/>
                </a:cxn>
                <a:cxn ang="0">
                  <a:pos x="92" y="412"/>
                </a:cxn>
                <a:cxn ang="0">
                  <a:pos x="92" y="380"/>
                </a:cxn>
                <a:cxn ang="0">
                  <a:pos x="140" y="332"/>
                </a:cxn>
                <a:cxn ang="0">
                  <a:pos x="212" y="296"/>
                </a:cxn>
                <a:cxn ang="0">
                  <a:pos x="308" y="276"/>
                </a:cxn>
                <a:cxn ang="0">
                  <a:pos x="460" y="228"/>
                </a:cxn>
                <a:cxn ang="0">
                  <a:pos x="496" y="204"/>
                </a:cxn>
                <a:cxn ang="0">
                  <a:pos x="516" y="152"/>
                </a:cxn>
                <a:cxn ang="0">
                  <a:pos x="492" y="120"/>
                </a:cxn>
                <a:cxn ang="0">
                  <a:pos x="408" y="72"/>
                </a:cxn>
                <a:cxn ang="0">
                  <a:pos x="308" y="52"/>
                </a:cxn>
                <a:cxn ang="0">
                  <a:pos x="44" y="52"/>
                </a:cxn>
                <a:cxn ang="0">
                  <a:pos x="0" y="0"/>
                </a:cxn>
                <a:cxn ang="0">
                  <a:pos x="112" y="28"/>
                </a:cxn>
                <a:cxn ang="0">
                  <a:pos x="376" y="60"/>
                </a:cxn>
              </a:cxnLst>
              <a:rect l="0" t="0" r="0" b="0"/>
              <a:pathLst>
                <a:path w="624" h="580">
                  <a:moveTo>
                    <a:pt x="376" y="60"/>
                  </a:moveTo>
                  <a:lnTo>
                    <a:pt x="408" y="60"/>
                  </a:lnTo>
                  <a:lnTo>
                    <a:pt x="472" y="72"/>
                  </a:lnTo>
                  <a:lnTo>
                    <a:pt x="516" y="84"/>
                  </a:lnTo>
                  <a:lnTo>
                    <a:pt x="544" y="104"/>
                  </a:lnTo>
                  <a:lnTo>
                    <a:pt x="576" y="128"/>
                  </a:lnTo>
                  <a:lnTo>
                    <a:pt x="592" y="156"/>
                  </a:lnTo>
                  <a:lnTo>
                    <a:pt x="592" y="164"/>
                  </a:lnTo>
                  <a:lnTo>
                    <a:pt x="588" y="180"/>
                  </a:lnTo>
                  <a:lnTo>
                    <a:pt x="576" y="200"/>
                  </a:lnTo>
                  <a:lnTo>
                    <a:pt x="552" y="216"/>
                  </a:lnTo>
                  <a:lnTo>
                    <a:pt x="504" y="240"/>
                  </a:lnTo>
                  <a:lnTo>
                    <a:pt x="436" y="260"/>
                  </a:lnTo>
                  <a:lnTo>
                    <a:pt x="396" y="264"/>
                  </a:lnTo>
                  <a:lnTo>
                    <a:pt x="364" y="276"/>
                  </a:lnTo>
                  <a:lnTo>
                    <a:pt x="344" y="288"/>
                  </a:lnTo>
                  <a:lnTo>
                    <a:pt x="296" y="300"/>
                  </a:lnTo>
                  <a:lnTo>
                    <a:pt x="248" y="320"/>
                  </a:lnTo>
                  <a:lnTo>
                    <a:pt x="208" y="344"/>
                  </a:lnTo>
                  <a:lnTo>
                    <a:pt x="172" y="376"/>
                  </a:lnTo>
                  <a:lnTo>
                    <a:pt x="160" y="388"/>
                  </a:lnTo>
                  <a:lnTo>
                    <a:pt x="152" y="404"/>
                  </a:lnTo>
                  <a:lnTo>
                    <a:pt x="148" y="416"/>
                  </a:lnTo>
                  <a:lnTo>
                    <a:pt x="152" y="428"/>
                  </a:lnTo>
                  <a:lnTo>
                    <a:pt x="164" y="460"/>
                  </a:lnTo>
                  <a:lnTo>
                    <a:pt x="196" y="484"/>
                  </a:lnTo>
                  <a:lnTo>
                    <a:pt x="244" y="500"/>
                  </a:lnTo>
                  <a:lnTo>
                    <a:pt x="308" y="520"/>
                  </a:lnTo>
                  <a:lnTo>
                    <a:pt x="424" y="544"/>
                  </a:lnTo>
                  <a:lnTo>
                    <a:pt x="624" y="580"/>
                  </a:lnTo>
                  <a:lnTo>
                    <a:pt x="520" y="572"/>
                  </a:lnTo>
                  <a:lnTo>
                    <a:pt x="420" y="556"/>
                  </a:lnTo>
                  <a:lnTo>
                    <a:pt x="304" y="536"/>
                  </a:lnTo>
                  <a:lnTo>
                    <a:pt x="220" y="512"/>
                  </a:lnTo>
                  <a:lnTo>
                    <a:pt x="160" y="484"/>
                  </a:lnTo>
                  <a:lnTo>
                    <a:pt x="124" y="460"/>
                  </a:lnTo>
                  <a:lnTo>
                    <a:pt x="96" y="428"/>
                  </a:lnTo>
                  <a:lnTo>
                    <a:pt x="92" y="412"/>
                  </a:lnTo>
                  <a:lnTo>
                    <a:pt x="92" y="400"/>
                  </a:lnTo>
                  <a:lnTo>
                    <a:pt x="92" y="380"/>
                  </a:lnTo>
                  <a:lnTo>
                    <a:pt x="112" y="348"/>
                  </a:lnTo>
                  <a:lnTo>
                    <a:pt x="140" y="332"/>
                  </a:lnTo>
                  <a:lnTo>
                    <a:pt x="176" y="312"/>
                  </a:lnTo>
                  <a:lnTo>
                    <a:pt x="212" y="296"/>
                  </a:lnTo>
                  <a:lnTo>
                    <a:pt x="280" y="284"/>
                  </a:lnTo>
                  <a:lnTo>
                    <a:pt x="308" y="276"/>
                  </a:lnTo>
                  <a:lnTo>
                    <a:pt x="408" y="252"/>
                  </a:lnTo>
                  <a:lnTo>
                    <a:pt x="460" y="228"/>
                  </a:lnTo>
                  <a:lnTo>
                    <a:pt x="492" y="212"/>
                  </a:lnTo>
                  <a:lnTo>
                    <a:pt x="496" y="204"/>
                  </a:lnTo>
                  <a:lnTo>
                    <a:pt x="516" y="176"/>
                  </a:lnTo>
                  <a:lnTo>
                    <a:pt x="516" y="152"/>
                  </a:lnTo>
                  <a:lnTo>
                    <a:pt x="504" y="132"/>
                  </a:lnTo>
                  <a:lnTo>
                    <a:pt x="492" y="120"/>
                  </a:lnTo>
                  <a:lnTo>
                    <a:pt x="456" y="96"/>
                  </a:lnTo>
                  <a:lnTo>
                    <a:pt x="408" y="72"/>
                  </a:lnTo>
                  <a:lnTo>
                    <a:pt x="364" y="60"/>
                  </a:lnTo>
                  <a:lnTo>
                    <a:pt x="308" y="52"/>
                  </a:lnTo>
                  <a:lnTo>
                    <a:pt x="196" y="48"/>
                  </a:lnTo>
                  <a:lnTo>
                    <a:pt x="44" y="52"/>
                  </a:lnTo>
                  <a:lnTo>
                    <a:pt x="24" y="24"/>
                  </a:lnTo>
                  <a:lnTo>
                    <a:pt x="0" y="0"/>
                  </a:lnTo>
                  <a:lnTo>
                    <a:pt x="36" y="12"/>
                  </a:lnTo>
                  <a:lnTo>
                    <a:pt x="112" y="28"/>
                  </a:lnTo>
                  <a:lnTo>
                    <a:pt x="224" y="48"/>
                  </a:lnTo>
                  <a:lnTo>
                    <a:pt x="376" y="6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4" name="図形 33"/>
            <p:cNvSpPr>
              <a:spLocks/>
            </p:cNvSpPr>
            <p:nvPr/>
          </p:nvSpPr>
          <p:spPr bwMode="auto">
            <a:xfrm>
              <a:off x="5696" y="768"/>
              <a:ext cx="1" cy="4"/>
            </a:xfrm>
            <a:custGeom>
              <a:avLst/>
              <a:gdLst/>
              <a:ahLst/>
              <a:cxnLst>
                <a:cxn ang="0">
                  <a:pos x="0" y="4"/>
                </a:cxn>
                <a:cxn ang="0">
                  <a:pos x="0" y="0"/>
                </a:cxn>
                <a:cxn ang="0">
                  <a:pos x="0" y="4"/>
                </a:cxn>
              </a:cxnLst>
              <a:rect l="0" t="0" r="0" b="0"/>
              <a:pathLst>
                <a:path h="4">
                  <a:moveTo>
                    <a:pt x="0" y="4"/>
                  </a:moveTo>
                  <a:lnTo>
                    <a:pt x="0" y="0"/>
                  </a:lnTo>
                  <a:lnTo>
                    <a:pt x="0" y="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5" name="図形 34"/>
            <p:cNvSpPr>
              <a:spLocks/>
            </p:cNvSpPr>
            <p:nvPr/>
          </p:nvSpPr>
          <p:spPr bwMode="auto">
            <a:xfrm>
              <a:off x="4924" y="472"/>
              <a:ext cx="276" cy="308"/>
            </a:xfrm>
            <a:custGeom>
              <a:avLst/>
              <a:gdLst/>
              <a:ahLst/>
              <a:cxnLst>
                <a:cxn ang="0">
                  <a:pos x="48" y="152"/>
                </a:cxn>
                <a:cxn ang="0">
                  <a:pos x="52" y="176"/>
                </a:cxn>
                <a:cxn ang="0">
                  <a:pos x="68" y="204"/>
                </a:cxn>
                <a:cxn ang="0">
                  <a:pos x="96" y="228"/>
                </a:cxn>
                <a:cxn ang="0">
                  <a:pos x="132" y="240"/>
                </a:cxn>
                <a:cxn ang="0">
                  <a:pos x="204" y="276"/>
                </a:cxn>
                <a:cxn ang="0">
                  <a:pos x="276" y="308"/>
                </a:cxn>
                <a:cxn ang="0">
                  <a:pos x="200" y="284"/>
                </a:cxn>
                <a:cxn ang="0">
                  <a:pos x="104" y="248"/>
                </a:cxn>
                <a:cxn ang="0">
                  <a:pos x="60" y="228"/>
                </a:cxn>
                <a:cxn ang="0">
                  <a:pos x="24" y="204"/>
                </a:cxn>
                <a:cxn ang="0">
                  <a:pos x="0" y="176"/>
                </a:cxn>
                <a:cxn ang="0">
                  <a:pos x="0" y="156"/>
                </a:cxn>
                <a:cxn ang="0">
                  <a:pos x="0" y="140"/>
                </a:cxn>
                <a:cxn ang="0">
                  <a:pos x="4" y="120"/>
                </a:cxn>
                <a:cxn ang="0">
                  <a:pos x="16" y="104"/>
                </a:cxn>
                <a:cxn ang="0">
                  <a:pos x="36" y="76"/>
                </a:cxn>
                <a:cxn ang="0">
                  <a:pos x="68" y="60"/>
                </a:cxn>
                <a:cxn ang="0">
                  <a:pos x="108" y="36"/>
                </a:cxn>
                <a:cxn ang="0">
                  <a:pos x="168" y="16"/>
                </a:cxn>
                <a:cxn ang="0">
                  <a:pos x="240" y="0"/>
                </a:cxn>
                <a:cxn ang="0">
                  <a:pos x="248" y="0"/>
                </a:cxn>
                <a:cxn ang="0">
                  <a:pos x="188" y="16"/>
                </a:cxn>
                <a:cxn ang="0">
                  <a:pos x="140" y="40"/>
                </a:cxn>
                <a:cxn ang="0">
                  <a:pos x="104" y="64"/>
                </a:cxn>
                <a:cxn ang="0">
                  <a:pos x="80" y="92"/>
                </a:cxn>
                <a:cxn ang="0">
                  <a:pos x="60" y="116"/>
                </a:cxn>
                <a:cxn ang="0">
                  <a:pos x="52" y="132"/>
                </a:cxn>
                <a:cxn ang="0">
                  <a:pos x="48" y="152"/>
                </a:cxn>
              </a:cxnLst>
              <a:rect l="0" t="0" r="0" b="0"/>
              <a:pathLst>
                <a:path w="276" h="308">
                  <a:moveTo>
                    <a:pt x="48" y="152"/>
                  </a:moveTo>
                  <a:lnTo>
                    <a:pt x="52" y="176"/>
                  </a:lnTo>
                  <a:lnTo>
                    <a:pt x="68" y="204"/>
                  </a:lnTo>
                  <a:lnTo>
                    <a:pt x="96" y="228"/>
                  </a:lnTo>
                  <a:lnTo>
                    <a:pt x="132" y="240"/>
                  </a:lnTo>
                  <a:lnTo>
                    <a:pt x="204" y="276"/>
                  </a:lnTo>
                  <a:lnTo>
                    <a:pt x="276" y="308"/>
                  </a:lnTo>
                  <a:lnTo>
                    <a:pt x="200" y="284"/>
                  </a:lnTo>
                  <a:lnTo>
                    <a:pt x="104" y="248"/>
                  </a:lnTo>
                  <a:lnTo>
                    <a:pt x="60" y="228"/>
                  </a:lnTo>
                  <a:lnTo>
                    <a:pt x="24" y="204"/>
                  </a:lnTo>
                  <a:lnTo>
                    <a:pt x="0" y="176"/>
                  </a:lnTo>
                  <a:lnTo>
                    <a:pt x="0" y="156"/>
                  </a:lnTo>
                  <a:lnTo>
                    <a:pt x="0" y="140"/>
                  </a:lnTo>
                  <a:lnTo>
                    <a:pt x="4" y="120"/>
                  </a:lnTo>
                  <a:lnTo>
                    <a:pt x="16" y="104"/>
                  </a:lnTo>
                  <a:lnTo>
                    <a:pt x="36" y="76"/>
                  </a:lnTo>
                  <a:lnTo>
                    <a:pt x="68" y="60"/>
                  </a:lnTo>
                  <a:lnTo>
                    <a:pt x="108" y="36"/>
                  </a:lnTo>
                  <a:lnTo>
                    <a:pt x="168" y="16"/>
                  </a:lnTo>
                  <a:lnTo>
                    <a:pt x="240" y="0"/>
                  </a:lnTo>
                  <a:lnTo>
                    <a:pt x="248" y="0"/>
                  </a:lnTo>
                  <a:lnTo>
                    <a:pt x="188" y="16"/>
                  </a:lnTo>
                  <a:lnTo>
                    <a:pt x="140" y="40"/>
                  </a:lnTo>
                  <a:lnTo>
                    <a:pt x="104" y="64"/>
                  </a:lnTo>
                  <a:lnTo>
                    <a:pt x="80" y="92"/>
                  </a:lnTo>
                  <a:lnTo>
                    <a:pt x="60" y="116"/>
                  </a:lnTo>
                  <a:lnTo>
                    <a:pt x="52" y="132"/>
                  </a:lnTo>
                  <a:lnTo>
                    <a:pt x="48" y="15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6" name="図形 35"/>
            <p:cNvSpPr>
              <a:spLocks/>
            </p:cNvSpPr>
            <p:nvPr/>
          </p:nvSpPr>
          <p:spPr bwMode="auto">
            <a:xfrm>
              <a:off x="5032" y="448"/>
              <a:ext cx="696" cy="360"/>
            </a:xfrm>
            <a:custGeom>
              <a:avLst/>
              <a:gdLst/>
              <a:ahLst/>
              <a:cxnLst>
                <a:cxn ang="0">
                  <a:pos x="164" y="76"/>
                </a:cxn>
                <a:cxn ang="0">
                  <a:pos x="128" y="96"/>
                </a:cxn>
                <a:cxn ang="0">
                  <a:pos x="104" y="116"/>
                </a:cxn>
                <a:cxn ang="0">
                  <a:pos x="84" y="132"/>
                </a:cxn>
                <a:cxn ang="0">
                  <a:pos x="80" y="152"/>
                </a:cxn>
                <a:cxn ang="0">
                  <a:pos x="80" y="180"/>
                </a:cxn>
                <a:cxn ang="0">
                  <a:pos x="92" y="204"/>
                </a:cxn>
                <a:cxn ang="0">
                  <a:pos x="116" y="228"/>
                </a:cxn>
                <a:cxn ang="0">
                  <a:pos x="132" y="248"/>
                </a:cxn>
                <a:cxn ang="0">
                  <a:pos x="164" y="260"/>
                </a:cxn>
                <a:cxn ang="0">
                  <a:pos x="236" y="288"/>
                </a:cxn>
                <a:cxn ang="0">
                  <a:pos x="328" y="308"/>
                </a:cxn>
                <a:cxn ang="0">
                  <a:pos x="424" y="324"/>
                </a:cxn>
                <a:cxn ang="0">
                  <a:pos x="592" y="344"/>
                </a:cxn>
                <a:cxn ang="0">
                  <a:pos x="676" y="344"/>
                </a:cxn>
                <a:cxn ang="0">
                  <a:pos x="688" y="356"/>
                </a:cxn>
                <a:cxn ang="0">
                  <a:pos x="696" y="360"/>
                </a:cxn>
                <a:cxn ang="0">
                  <a:pos x="648" y="360"/>
                </a:cxn>
                <a:cxn ang="0">
                  <a:pos x="544" y="360"/>
                </a:cxn>
                <a:cxn ang="0">
                  <a:pos x="472" y="356"/>
                </a:cxn>
                <a:cxn ang="0">
                  <a:pos x="388" y="344"/>
                </a:cxn>
                <a:cxn ang="0">
                  <a:pos x="292" y="320"/>
                </a:cxn>
                <a:cxn ang="0">
                  <a:pos x="188" y="296"/>
                </a:cxn>
                <a:cxn ang="0">
                  <a:pos x="164" y="284"/>
                </a:cxn>
                <a:cxn ang="0">
                  <a:pos x="108" y="264"/>
                </a:cxn>
                <a:cxn ang="0">
                  <a:pos x="44" y="240"/>
                </a:cxn>
                <a:cxn ang="0">
                  <a:pos x="20" y="216"/>
                </a:cxn>
                <a:cxn ang="0">
                  <a:pos x="8" y="192"/>
                </a:cxn>
                <a:cxn ang="0">
                  <a:pos x="0" y="164"/>
                </a:cxn>
                <a:cxn ang="0">
                  <a:pos x="12" y="132"/>
                </a:cxn>
                <a:cxn ang="0">
                  <a:pos x="24" y="120"/>
                </a:cxn>
                <a:cxn ang="0">
                  <a:pos x="68" y="84"/>
                </a:cxn>
                <a:cxn ang="0">
                  <a:pos x="104" y="60"/>
                </a:cxn>
                <a:cxn ang="0">
                  <a:pos x="152" y="40"/>
                </a:cxn>
                <a:cxn ang="0">
                  <a:pos x="220" y="24"/>
                </a:cxn>
                <a:cxn ang="0">
                  <a:pos x="296" y="12"/>
                </a:cxn>
                <a:cxn ang="0">
                  <a:pos x="436" y="0"/>
                </a:cxn>
                <a:cxn ang="0">
                  <a:pos x="316" y="24"/>
                </a:cxn>
                <a:cxn ang="0">
                  <a:pos x="232" y="48"/>
                </a:cxn>
                <a:cxn ang="0">
                  <a:pos x="164" y="76"/>
                </a:cxn>
              </a:cxnLst>
              <a:rect l="0" t="0" r="0" b="0"/>
              <a:pathLst>
                <a:path w="696" h="360">
                  <a:moveTo>
                    <a:pt x="164" y="76"/>
                  </a:moveTo>
                  <a:lnTo>
                    <a:pt x="128" y="96"/>
                  </a:lnTo>
                  <a:lnTo>
                    <a:pt x="104" y="116"/>
                  </a:lnTo>
                  <a:lnTo>
                    <a:pt x="84" y="132"/>
                  </a:lnTo>
                  <a:lnTo>
                    <a:pt x="80" y="152"/>
                  </a:lnTo>
                  <a:lnTo>
                    <a:pt x="80" y="180"/>
                  </a:lnTo>
                  <a:lnTo>
                    <a:pt x="92" y="204"/>
                  </a:lnTo>
                  <a:lnTo>
                    <a:pt x="116" y="228"/>
                  </a:lnTo>
                  <a:lnTo>
                    <a:pt x="132" y="248"/>
                  </a:lnTo>
                  <a:lnTo>
                    <a:pt x="164" y="260"/>
                  </a:lnTo>
                  <a:lnTo>
                    <a:pt x="236" y="288"/>
                  </a:lnTo>
                  <a:lnTo>
                    <a:pt x="328" y="308"/>
                  </a:lnTo>
                  <a:lnTo>
                    <a:pt x="424" y="324"/>
                  </a:lnTo>
                  <a:lnTo>
                    <a:pt x="592" y="344"/>
                  </a:lnTo>
                  <a:lnTo>
                    <a:pt x="676" y="344"/>
                  </a:lnTo>
                  <a:lnTo>
                    <a:pt x="688" y="356"/>
                  </a:lnTo>
                  <a:lnTo>
                    <a:pt x="696" y="360"/>
                  </a:lnTo>
                  <a:lnTo>
                    <a:pt x="648" y="360"/>
                  </a:lnTo>
                  <a:lnTo>
                    <a:pt x="544" y="360"/>
                  </a:lnTo>
                  <a:lnTo>
                    <a:pt x="472" y="356"/>
                  </a:lnTo>
                  <a:lnTo>
                    <a:pt x="388" y="344"/>
                  </a:lnTo>
                  <a:lnTo>
                    <a:pt x="292" y="320"/>
                  </a:lnTo>
                  <a:lnTo>
                    <a:pt x="188" y="296"/>
                  </a:lnTo>
                  <a:lnTo>
                    <a:pt x="164" y="284"/>
                  </a:lnTo>
                  <a:lnTo>
                    <a:pt x="108" y="264"/>
                  </a:lnTo>
                  <a:lnTo>
                    <a:pt x="44" y="240"/>
                  </a:lnTo>
                  <a:lnTo>
                    <a:pt x="20" y="216"/>
                  </a:lnTo>
                  <a:lnTo>
                    <a:pt x="8" y="192"/>
                  </a:lnTo>
                  <a:lnTo>
                    <a:pt x="0" y="164"/>
                  </a:lnTo>
                  <a:lnTo>
                    <a:pt x="12" y="132"/>
                  </a:lnTo>
                  <a:lnTo>
                    <a:pt x="24" y="120"/>
                  </a:lnTo>
                  <a:lnTo>
                    <a:pt x="68" y="84"/>
                  </a:lnTo>
                  <a:lnTo>
                    <a:pt x="104" y="60"/>
                  </a:lnTo>
                  <a:lnTo>
                    <a:pt x="152" y="40"/>
                  </a:lnTo>
                  <a:lnTo>
                    <a:pt x="220" y="24"/>
                  </a:lnTo>
                  <a:lnTo>
                    <a:pt x="296" y="12"/>
                  </a:lnTo>
                  <a:lnTo>
                    <a:pt x="436" y="0"/>
                  </a:lnTo>
                  <a:lnTo>
                    <a:pt x="316" y="24"/>
                  </a:lnTo>
                  <a:lnTo>
                    <a:pt x="232" y="48"/>
                  </a:lnTo>
                  <a:lnTo>
                    <a:pt x="164" y="7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7" name="図形 36"/>
            <p:cNvSpPr>
              <a:spLocks/>
            </p:cNvSpPr>
            <p:nvPr/>
          </p:nvSpPr>
          <p:spPr bwMode="auto">
            <a:xfrm>
              <a:off x="4772" y="400"/>
              <a:ext cx="840" cy="384"/>
            </a:xfrm>
            <a:custGeom>
              <a:avLst/>
              <a:gdLst/>
              <a:ahLst/>
              <a:cxnLst>
                <a:cxn ang="0">
                  <a:pos x="840" y="0"/>
                </a:cxn>
                <a:cxn ang="0">
                  <a:pos x="828" y="12"/>
                </a:cxn>
                <a:cxn ang="0">
                  <a:pos x="812" y="24"/>
                </a:cxn>
                <a:cxn ang="0">
                  <a:pos x="764" y="36"/>
                </a:cxn>
                <a:cxn ang="0">
                  <a:pos x="700" y="48"/>
                </a:cxn>
                <a:cxn ang="0">
                  <a:pos x="564" y="52"/>
                </a:cxn>
                <a:cxn ang="0">
                  <a:pos x="464" y="60"/>
                </a:cxn>
                <a:cxn ang="0">
                  <a:pos x="392" y="72"/>
                </a:cxn>
                <a:cxn ang="0">
                  <a:pos x="316" y="84"/>
                </a:cxn>
                <a:cxn ang="0">
                  <a:pos x="260" y="100"/>
                </a:cxn>
                <a:cxn ang="0">
                  <a:pos x="212" y="124"/>
                </a:cxn>
                <a:cxn ang="0">
                  <a:pos x="180" y="148"/>
                </a:cxn>
                <a:cxn ang="0">
                  <a:pos x="164" y="168"/>
                </a:cxn>
                <a:cxn ang="0">
                  <a:pos x="152" y="192"/>
                </a:cxn>
                <a:cxn ang="0">
                  <a:pos x="144" y="212"/>
                </a:cxn>
                <a:cxn ang="0">
                  <a:pos x="144" y="228"/>
                </a:cxn>
                <a:cxn ang="0">
                  <a:pos x="152" y="248"/>
                </a:cxn>
                <a:cxn ang="0">
                  <a:pos x="176" y="276"/>
                </a:cxn>
                <a:cxn ang="0">
                  <a:pos x="212" y="300"/>
                </a:cxn>
                <a:cxn ang="0">
                  <a:pos x="256" y="324"/>
                </a:cxn>
                <a:cxn ang="0">
                  <a:pos x="356" y="360"/>
                </a:cxn>
                <a:cxn ang="0">
                  <a:pos x="436" y="384"/>
                </a:cxn>
                <a:cxn ang="0">
                  <a:pos x="292" y="380"/>
                </a:cxn>
                <a:cxn ang="0">
                  <a:pos x="176" y="356"/>
                </a:cxn>
                <a:cxn ang="0">
                  <a:pos x="96" y="324"/>
                </a:cxn>
                <a:cxn ang="0">
                  <a:pos x="48" y="300"/>
                </a:cxn>
                <a:cxn ang="0">
                  <a:pos x="20" y="272"/>
                </a:cxn>
                <a:cxn ang="0">
                  <a:pos x="8" y="248"/>
                </a:cxn>
                <a:cxn ang="0">
                  <a:pos x="0" y="228"/>
                </a:cxn>
                <a:cxn ang="0">
                  <a:pos x="0" y="212"/>
                </a:cxn>
                <a:cxn ang="0">
                  <a:pos x="8" y="192"/>
                </a:cxn>
                <a:cxn ang="0">
                  <a:pos x="20" y="176"/>
                </a:cxn>
                <a:cxn ang="0">
                  <a:pos x="48" y="144"/>
                </a:cxn>
                <a:cxn ang="0">
                  <a:pos x="84" y="120"/>
                </a:cxn>
                <a:cxn ang="0">
                  <a:pos x="128" y="108"/>
                </a:cxn>
                <a:cxn ang="0">
                  <a:pos x="212" y="84"/>
                </a:cxn>
                <a:cxn ang="0">
                  <a:pos x="256" y="76"/>
                </a:cxn>
                <a:cxn ang="0">
                  <a:pos x="268" y="76"/>
                </a:cxn>
                <a:cxn ang="0">
                  <a:pos x="284" y="72"/>
                </a:cxn>
                <a:cxn ang="0">
                  <a:pos x="292" y="72"/>
                </a:cxn>
                <a:cxn ang="0">
                  <a:pos x="292" y="76"/>
                </a:cxn>
                <a:cxn ang="0">
                  <a:pos x="404" y="64"/>
                </a:cxn>
                <a:cxn ang="0">
                  <a:pos x="424" y="60"/>
                </a:cxn>
                <a:cxn ang="0">
                  <a:pos x="528" y="48"/>
                </a:cxn>
                <a:cxn ang="0">
                  <a:pos x="604" y="36"/>
                </a:cxn>
                <a:cxn ang="0">
                  <a:pos x="652" y="24"/>
                </a:cxn>
                <a:cxn ang="0">
                  <a:pos x="664" y="12"/>
                </a:cxn>
                <a:cxn ang="0">
                  <a:pos x="672" y="4"/>
                </a:cxn>
                <a:cxn ang="0">
                  <a:pos x="664" y="0"/>
                </a:cxn>
                <a:cxn ang="0">
                  <a:pos x="840" y="0"/>
                </a:cxn>
              </a:cxnLst>
              <a:rect l="0" t="0" r="0" b="0"/>
              <a:pathLst>
                <a:path w="840" h="384">
                  <a:moveTo>
                    <a:pt x="840" y="0"/>
                  </a:moveTo>
                  <a:lnTo>
                    <a:pt x="828" y="12"/>
                  </a:lnTo>
                  <a:lnTo>
                    <a:pt x="812" y="24"/>
                  </a:lnTo>
                  <a:lnTo>
                    <a:pt x="764" y="36"/>
                  </a:lnTo>
                  <a:lnTo>
                    <a:pt x="700" y="48"/>
                  </a:lnTo>
                  <a:lnTo>
                    <a:pt x="564" y="52"/>
                  </a:lnTo>
                  <a:lnTo>
                    <a:pt x="464" y="60"/>
                  </a:lnTo>
                  <a:lnTo>
                    <a:pt x="392" y="72"/>
                  </a:lnTo>
                  <a:lnTo>
                    <a:pt x="316" y="84"/>
                  </a:lnTo>
                  <a:lnTo>
                    <a:pt x="260" y="100"/>
                  </a:lnTo>
                  <a:lnTo>
                    <a:pt x="212" y="124"/>
                  </a:lnTo>
                  <a:lnTo>
                    <a:pt x="180" y="148"/>
                  </a:lnTo>
                  <a:lnTo>
                    <a:pt x="164" y="168"/>
                  </a:lnTo>
                  <a:lnTo>
                    <a:pt x="152" y="192"/>
                  </a:lnTo>
                  <a:lnTo>
                    <a:pt x="144" y="212"/>
                  </a:lnTo>
                  <a:lnTo>
                    <a:pt x="144" y="228"/>
                  </a:lnTo>
                  <a:lnTo>
                    <a:pt x="152" y="248"/>
                  </a:lnTo>
                  <a:lnTo>
                    <a:pt x="176" y="276"/>
                  </a:lnTo>
                  <a:lnTo>
                    <a:pt x="212" y="300"/>
                  </a:lnTo>
                  <a:lnTo>
                    <a:pt x="256" y="324"/>
                  </a:lnTo>
                  <a:lnTo>
                    <a:pt x="356" y="360"/>
                  </a:lnTo>
                  <a:lnTo>
                    <a:pt x="436" y="384"/>
                  </a:lnTo>
                  <a:lnTo>
                    <a:pt x="292" y="380"/>
                  </a:lnTo>
                  <a:lnTo>
                    <a:pt x="176" y="356"/>
                  </a:lnTo>
                  <a:lnTo>
                    <a:pt x="96" y="324"/>
                  </a:lnTo>
                  <a:lnTo>
                    <a:pt x="48" y="300"/>
                  </a:lnTo>
                  <a:lnTo>
                    <a:pt x="20" y="272"/>
                  </a:lnTo>
                  <a:lnTo>
                    <a:pt x="8" y="248"/>
                  </a:lnTo>
                  <a:lnTo>
                    <a:pt x="0" y="228"/>
                  </a:lnTo>
                  <a:lnTo>
                    <a:pt x="0" y="212"/>
                  </a:lnTo>
                  <a:lnTo>
                    <a:pt x="8" y="192"/>
                  </a:lnTo>
                  <a:lnTo>
                    <a:pt x="20" y="176"/>
                  </a:lnTo>
                  <a:lnTo>
                    <a:pt x="48" y="144"/>
                  </a:lnTo>
                  <a:lnTo>
                    <a:pt x="84" y="120"/>
                  </a:lnTo>
                  <a:lnTo>
                    <a:pt x="128" y="108"/>
                  </a:lnTo>
                  <a:lnTo>
                    <a:pt x="212" y="84"/>
                  </a:lnTo>
                  <a:lnTo>
                    <a:pt x="256" y="76"/>
                  </a:lnTo>
                  <a:lnTo>
                    <a:pt x="268" y="76"/>
                  </a:lnTo>
                  <a:lnTo>
                    <a:pt x="284" y="72"/>
                  </a:lnTo>
                  <a:lnTo>
                    <a:pt x="292" y="72"/>
                  </a:lnTo>
                  <a:lnTo>
                    <a:pt x="292" y="76"/>
                  </a:lnTo>
                  <a:lnTo>
                    <a:pt x="404" y="64"/>
                  </a:lnTo>
                  <a:lnTo>
                    <a:pt x="424" y="60"/>
                  </a:lnTo>
                  <a:lnTo>
                    <a:pt x="528" y="48"/>
                  </a:lnTo>
                  <a:lnTo>
                    <a:pt x="604" y="36"/>
                  </a:lnTo>
                  <a:lnTo>
                    <a:pt x="652" y="24"/>
                  </a:lnTo>
                  <a:lnTo>
                    <a:pt x="664" y="12"/>
                  </a:lnTo>
                  <a:lnTo>
                    <a:pt x="672" y="4"/>
                  </a:lnTo>
                  <a:lnTo>
                    <a:pt x="664" y="0"/>
                  </a:lnTo>
                  <a:lnTo>
                    <a:pt x="840"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8" name="図形 37"/>
            <p:cNvSpPr>
              <a:spLocks/>
            </p:cNvSpPr>
            <p:nvPr/>
          </p:nvSpPr>
          <p:spPr bwMode="auto">
            <a:xfrm>
              <a:off x="5256" y="392"/>
              <a:ext cx="180" cy="56"/>
            </a:xfrm>
            <a:custGeom>
              <a:avLst/>
              <a:gdLst/>
              <a:ahLst/>
              <a:cxnLst>
                <a:cxn ang="0">
                  <a:pos x="176" y="8"/>
                </a:cxn>
                <a:cxn ang="0">
                  <a:pos x="180" y="12"/>
                </a:cxn>
                <a:cxn ang="0">
                  <a:pos x="176" y="20"/>
                </a:cxn>
                <a:cxn ang="0">
                  <a:pos x="152" y="32"/>
                </a:cxn>
                <a:cxn ang="0">
                  <a:pos x="96" y="44"/>
                </a:cxn>
                <a:cxn ang="0">
                  <a:pos x="0" y="56"/>
                </a:cxn>
                <a:cxn ang="0">
                  <a:pos x="68" y="36"/>
                </a:cxn>
                <a:cxn ang="0">
                  <a:pos x="84" y="24"/>
                </a:cxn>
                <a:cxn ang="0">
                  <a:pos x="92" y="12"/>
                </a:cxn>
                <a:cxn ang="0">
                  <a:pos x="92" y="8"/>
                </a:cxn>
                <a:cxn ang="0">
                  <a:pos x="92" y="0"/>
                </a:cxn>
                <a:cxn ang="0">
                  <a:pos x="176" y="8"/>
                </a:cxn>
              </a:cxnLst>
              <a:rect l="0" t="0" r="0" b="0"/>
              <a:pathLst>
                <a:path w="180" h="56">
                  <a:moveTo>
                    <a:pt x="176" y="8"/>
                  </a:moveTo>
                  <a:lnTo>
                    <a:pt x="180" y="12"/>
                  </a:lnTo>
                  <a:lnTo>
                    <a:pt x="176" y="20"/>
                  </a:lnTo>
                  <a:lnTo>
                    <a:pt x="152" y="32"/>
                  </a:lnTo>
                  <a:lnTo>
                    <a:pt x="96" y="44"/>
                  </a:lnTo>
                  <a:lnTo>
                    <a:pt x="0" y="56"/>
                  </a:lnTo>
                  <a:lnTo>
                    <a:pt x="68" y="36"/>
                  </a:lnTo>
                  <a:lnTo>
                    <a:pt x="84" y="24"/>
                  </a:lnTo>
                  <a:lnTo>
                    <a:pt x="92" y="12"/>
                  </a:lnTo>
                  <a:lnTo>
                    <a:pt x="92" y="8"/>
                  </a:lnTo>
                  <a:lnTo>
                    <a:pt x="92" y="0"/>
                  </a:lnTo>
                  <a:lnTo>
                    <a:pt x="176" y="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9" name="図形 38"/>
            <p:cNvSpPr>
              <a:spLocks/>
            </p:cNvSpPr>
            <p:nvPr/>
          </p:nvSpPr>
          <p:spPr bwMode="auto">
            <a:xfrm>
              <a:off x="5100" y="388"/>
              <a:ext cx="248" cy="76"/>
            </a:xfrm>
            <a:custGeom>
              <a:avLst/>
              <a:gdLst/>
              <a:ahLst/>
              <a:cxnLst>
                <a:cxn ang="0">
                  <a:pos x="240" y="4"/>
                </a:cxn>
                <a:cxn ang="0">
                  <a:pos x="248" y="16"/>
                </a:cxn>
                <a:cxn ang="0">
                  <a:pos x="236" y="28"/>
                </a:cxn>
                <a:cxn ang="0">
                  <a:pos x="212" y="40"/>
                </a:cxn>
                <a:cxn ang="0">
                  <a:pos x="164" y="60"/>
                </a:cxn>
                <a:cxn ang="0">
                  <a:pos x="76" y="72"/>
                </a:cxn>
                <a:cxn ang="0">
                  <a:pos x="0" y="76"/>
                </a:cxn>
                <a:cxn ang="0">
                  <a:pos x="64" y="72"/>
                </a:cxn>
                <a:cxn ang="0">
                  <a:pos x="112" y="60"/>
                </a:cxn>
                <a:cxn ang="0">
                  <a:pos x="152" y="48"/>
                </a:cxn>
                <a:cxn ang="0">
                  <a:pos x="176" y="36"/>
                </a:cxn>
                <a:cxn ang="0">
                  <a:pos x="188" y="16"/>
                </a:cxn>
                <a:cxn ang="0">
                  <a:pos x="188" y="4"/>
                </a:cxn>
                <a:cxn ang="0">
                  <a:pos x="180" y="0"/>
                </a:cxn>
                <a:cxn ang="0">
                  <a:pos x="240" y="4"/>
                </a:cxn>
              </a:cxnLst>
              <a:rect l="0" t="0" r="0" b="0"/>
              <a:pathLst>
                <a:path w="248" h="76">
                  <a:moveTo>
                    <a:pt x="240" y="4"/>
                  </a:moveTo>
                  <a:lnTo>
                    <a:pt x="248" y="16"/>
                  </a:lnTo>
                  <a:lnTo>
                    <a:pt x="236" y="28"/>
                  </a:lnTo>
                  <a:lnTo>
                    <a:pt x="212" y="40"/>
                  </a:lnTo>
                  <a:lnTo>
                    <a:pt x="164" y="60"/>
                  </a:lnTo>
                  <a:lnTo>
                    <a:pt x="76" y="72"/>
                  </a:lnTo>
                  <a:lnTo>
                    <a:pt x="0" y="76"/>
                  </a:lnTo>
                  <a:lnTo>
                    <a:pt x="64" y="72"/>
                  </a:lnTo>
                  <a:lnTo>
                    <a:pt x="112" y="60"/>
                  </a:lnTo>
                  <a:lnTo>
                    <a:pt x="152" y="48"/>
                  </a:lnTo>
                  <a:lnTo>
                    <a:pt x="176" y="36"/>
                  </a:lnTo>
                  <a:lnTo>
                    <a:pt x="188" y="16"/>
                  </a:lnTo>
                  <a:lnTo>
                    <a:pt x="188" y="4"/>
                  </a:lnTo>
                  <a:lnTo>
                    <a:pt x="180" y="0"/>
                  </a:lnTo>
                  <a:lnTo>
                    <a:pt x="240" y="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0" name="図形 39"/>
            <p:cNvSpPr>
              <a:spLocks/>
            </p:cNvSpPr>
            <p:nvPr/>
          </p:nvSpPr>
          <p:spPr bwMode="auto">
            <a:xfrm>
              <a:off x="5092" y="368"/>
              <a:ext cx="188" cy="96"/>
            </a:xfrm>
            <a:custGeom>
              <a:avLst/>
              <a:gdLst/>
              <a:ahLst/>
              <a:cxnLst>
                <a:cxn ang="0">
                  <a:pos x="176" y="20"/>
                </a:cxn>
                <a:cxn ang="0">
                  <a:pos x="188" y="24"/>
                </a:cxn>
                <a:cxn ang="0">
                  <a:pos x="188" y="36"/>
                </a:cxn>
                <a:cxn ang="0">
                  <a:pos x="184" y="48"/>
                </a:cxn>
                <a:cxn ang="0">
                  <a:pos x="164" y="60"/>
                </a:cxn>
                <a:cxn ang="0">
                  <a:pos x="128" y="72"/>
                </a:cxn>
                <a:cxn ang="0">
                  <a:pos x="72" y="84"/>
                </a:cxn>
                <a:cxn ang="0">
                  <a:pos x="0" y="96"/>
                </a:cxn>
                <a:cxn ang="0">
                  <a:pos x="32" y="84"/>
                </a:cxn>
                <a:cxn ang="0">
                  <a:pos x="56" y="72"/>
                </a:cxn>
                <a:cxn ang="0">
                  <a:pos x="80" y="56"/>
                </a:cxn>
                <a:cxn ang="0">
                  <a:pos x="84" y="32"/>
                </a:cxn>
                <a:cxn ang="0">
                  <a:pos x="84" y="20"/>
                </a:cxn>
                <a:cxn ang="0">
                  <a:pos x="80" y="12"/>
                </a:cxn>
                <a:cxn ang="0">
                  <a:pos x="68" y="0"/>
                </a:cxn>
                <a:cxn ang="0">
                  <a:pos x="176" y="20"/>
                </a:cxn>
              </a:cxnLst>
              <a:rect l="0" t="0" r="0" b="0"/>
              <a:pathLst>
                <a:path w="188" h="96">
                  <a:moveTo>
                    <a:pt x="176" y="20"/>
                  </a:moveTo>
                  <a:lnTo>
                    <a:pt x="188" y="24"/>
                  </a:lnTo>
                  <a:lnTo>
                    <a:pt x="188" y="36"/>
                  </a:lnTo>
                  <a:lnTo>
                    <a:pt x="184" y="48"/>
                  </a:lnTo>
                  <a:lnTo>
                    <a:pt x="164" y="60"/>
                  </a:lnTo>
                  <a:lnTo>
                    <a:pt x="128" y="72"/>
                  </a:lnTo>
                  <a:lnTo>
                    <a:pt x="72" y="84"/>
                  </a:lnTo>
                  <a:lnTo>
                    <a:pt x="0" y="96"/>
                  </a:lnTo>
                  <a:lnTo>
                    <a:pt x="32" y="84"/>
                  </a:lnTo>
                  <a:lnTo>
                    <a:pt x="56" y="72"/>
                  </a:lnTo>
                  <a:lnTo>
                    <a:pt x="80" y="56"/>
                  </a:lnTo>
                  <a:lnTo>
                    <a:pt x="84" y="32"/>
                  </a:lnTo>
                  <a:lnTo>
                    <a:pt x="84" y="20"/>
                  </a:lnTo>
                  <a:lnTo>
                    <a:pt x="80" y="12"/>
                  </a:lnTo>
                  <a:lnTo>
                    <a:pt x="68" y="0"/>
                  </a:lnTo>
                  <a:lnTo>
                    <a:pt x="176" y="2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1" name="図形 40"/>
            <p:cNvSpPr>
              <a:spLocks/>
            </p:cNvSpPr>
            <p:nvPr/>
          </p:nvSpPr>
          <p:spPr bwMode="auto">
            <a:xfrm>
              <a:off x="4544" y="144"/>
              <a:ext cx="188" cy="120"/>
            </a:xfrm>
            <a:custGeom>
              <a:avLst/>
              <a:gdLst/>
              <a:ahLst/>
              <a:cxnLst>
                <a:cxn ang="0">
                  <a:pos x="188" y="0"/>
                </a:cxn>
                <a:cxn ang="0">
                  <a:pos x="148" y="0"/>
                </a:cxn>
                <a:cxn ang="0">
                  <a:pos x="120" y="8"/>
                </a:cxn>
                <a:cxn ang="0">
                  <a:pos x="76" y="32"/>
                </a:cxn>
                <a:cxn ang="0">
                  <a:pos x="52" y="48"/>
                </a:cxn>
                <a:cxn ang="0">
                  <a:pos x="48" y="56"/>
                </a:cxn>
                <a:cxn ang="0">
                  <a:pos x="48" y="72"/>
                </a:cxn>
                <a:cxn ang="0">
                  <a:pos x="48" y="84"/>
                </a:cxn>
                <a:cxn ang="0">
                  <a:pos x="60" y="96"/>
                </a:cxn>
                <a:cxn ang="0">
                  <a:pos x="76" y="108"/>
                </a:cxn>
                <a:cxn ang="0">
                  <a:pos x="112" y="120"/>
                </a:cxn>
                <a:cxn ang="0">
                  <a:pos x="72" y="116"/>
                </a:cxn>
                <a:cxn ang="0">
                  <a:pos x="36" y="104"/>
                </a:cxn>
                <a:cxn ang="0">
                  <a:pos x="16" y="92"/>
                </a:cxn>
                <a:cxn ang="0">
                  <a:pos x="4" y="84"/>
                </a:cxn>
                <a:cxn ang="0">
                  <a:pos x="0" y="60"/>
                </a:cxn>
                <a:cxn ang="0">
                  <a:pos x="4" y="56"/>
                </a:cxn>
                <a:cxn ang="0">
                  <a:pos x="16" y="32"/>
                </a:cxn>
                <a:cxn ang="0">
                  <a:pos x="36" y="20"/>
                </a:cxn>
                <a:cxn ang="0">
                  <a:pos x="88" y="8"/>
                </a:cxn>
                <a:cxn ang="0">
                  <a:pos x="148" y="0"/>
                </a:cxn>
                <a:cxn ang="0">
                  <a:pos x="188" y="0"/>
                </a:cxn>
              </a:cxnLst>
              <a:rect l="0" t="0" r="0" b="0"/>
              <a:pathLst>
                <a:path w="188" h="120">
                  <a:moveTo>
                    <a:pt x="188" y="0"/>
                  </a:moveTo>
                  <a:lnTo>
                    <a:pt x="148" y="0"/>
                  </a:lnTo>
                  <a:lnTo>
                    <a:pt x="120" y="8"/>
                  </a:lnTo>
                  <a:lnTo>
                    <a:pt x="76" y="32"/>
                  </a:lnTo>
                  <a:lnTo>
                    <a:pt x="52" y="48"/>
                  </a:lnTo>
                  <a:lnTo>
                    <a:pt x="48" y="56"/>
                  </a:lnTo>
                  <a:lnTo>
                    <a:pt x="48" y="72"/>
                  </a:lnTo>
                  <a:lnTo>
                    <a:pt x="48" y="84"/>
                  </a:lnTo>
                  <a:lnTo>
                    <a:pt x="60" y="96"/>
                  </a:lnTo>
                  <a:lnTo>
                    <a:pt x="76" y="108"/>
                  </a:lnTo>
                  <a:lnTo>
                    <a:pt x="112" y="120"/>
                  </a:lnTo>
                  <a:lnTo>
                    <a:pt x="72" y="116"/>
                  </a:lnTo>
                  <a:lnTo>
                    <a:pt x="36" y="104"/>
                  </a:lnTo>
                  <a:lnTo>
                    <a:pt x="16" y="92"/>
                  </a:lnTo>
                  <a:lnTo>
                    <a:pt x="4" y="84"/>
                  </a:lnTo>
                  <a:lnTo>
                    <a:pt x="0" y="60"/>
                  </a:lnTo>
                  <a:lnTo>
                    <a:pt x="4" y="56"/>
                  </a:lnTo>
                  <a:lnTo>
                    <a:pt x="16" y="32"/>
                  </a:lnTo>
                  <a:lnTo>
                    <a:pt x="36" y="20"/>
                  </a:lnTo>
                  <a:lnTo>
                    <a:pt x="88" y="8"/>
                  </a:lnTo>
                  <a:lnTo>
                    <a:pt x="148" y="0"/>
                  </a:lnTo>
                  <a:lnTo>
                    <a:pt x="188"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2" name="図形 41"/>
            <p:cNvSpPr>
              <a:spLocks/>
            </p:cNvSpPr>
            <p:nvPr/>
          </p:nvSpPr>
          <p:spPr bwMode="auto">
            <a:xfrm>
              <a:off x="4472" y="140"/>
              <a:ext cx="184" cy="132"/>
            </a:xfrm>
            <a:custGeom>
              <a:avLst/>
              <a:gdLst/>
              <a:ahLst/>
              <a:cxnLst>
                <a:cxn ang="0">
                  <a:pos x="76" y="88"/>
                </a:cxn>
                <a:cxn ang="0">
                  <a:pos x="84" y="96"/>
                </a:cxn>
                <a:cxn ang="0">
                  <a:pos x="100" y="108"/>
                </a:cxn>
                <a:cxn ang="0">
                  <a:pos x="132" y="120"/>
                </a:cxn>
                <a:cxn ang="0">
                  <a:pos x="172" y="132"/>
                </a:cxn>
                <a:cxn ang="0">
                  <a:pos x="124" y="120"/>
                </a:cxn>
                <a:cxn ang="0">
                  <a:pos x="64" y="108"/>
                </a:cxn>
                <a:cxn ang="0">
                  <a:pos x="16" y="88"/>
                </a:cxn>
                <a:cxn ang="0">
                  <a:pos x="4" y="76"/>
                </a:cxn>
                <a:cxn ang="0">
                  <a:pos x="0" y="64"/>
                </a:cxn>
                <a:cxn ang="0">
                  <a:pos x="0" y="60"/>
                </a:cxn>
                <a:cxn ang="0">
                  <a:pos x="12" y="40"/>
                </a:cxn>
                <a:cxn ang="0">
                  <a:pos x="36" y="24"/>
                </a:cxn>
                <a:cxn ang="0">
                  <a:pos x="88" y="12"/>
                </a:cxn>
                <a:cxn ang="0">
                  <a:pos x="120" y="4"/>
                </a:cxn>
                <a:cxn ang="0">
                  <a:pos x="184" y="0"/>
                </a:cxn>
                <a:cxn ang="0">
                  <a:pos x="148" y="4"/>
                </a:cxn>
                <a:cxn ang="0">
                  <a:pos x="112" y="16"/>
                </a:cxn>
                <a:cxn ang="0">
                  <a:pos x="88" y="28"/>
                </a:cxn>
                <a:cxn ang="0">
                  <a:pos x="72" y="52"/>
                </a:cxn>
                <a:cxn ang="0">
                  <a:pos x="72" y="64"/>
                </a:cxn>
                <a:cxn ang="0">
                  <a:pos x="76" y="88"/>
                </a:cxn>
              </a:cxnLst>
              <a:rect l="0" t="0" r="0" b="0"/>
              <a:pathLst>
                <a:path w="184" h="132">
                  <a:moveTo>
                    <a:pt x="76" y="88"/>
                  </a:moveTo>
                  <a:lnTo>
                    <a:pt x="84" y="96"/>
                  </a:lnTo>
                  <a:lnTo>
                    <a:pt x="100" y="108"/>
                  </a:lnTo>
                  <a:lnTo>
                    <a:pt x="132" y="120"/>
                  </a:lnTo>
                  <a:lnTo>
                    <a:pt x="172" y="132"/>
                  </a:lnTo>
                  <a:lnTo>
                    <a:pt x="124" y="120"/>
                  </a:lnTo>
                  <a:lnTo>
                    <a:pt x="64" y="108"/>
                  </a:lnTo>
                  <a:lnTo>
                    <a:pt x="16" y="88"/>
                  </a:lnTo>
                  <a:lnTo>
                    <a:pt x="4" y="76"/>
                  </a:lnTo>
                  <a:lnTo>
                    <a:pt x="0" y="64"/>
                  </a:lnTo>
                  <a:lnTo>
                    <a:pt x="0" y="60"/>
                  </a:lnTo>
                  <a:lnTo>
                    <a:pt x="12" y="40"/>
                  </a:lnTo>
                  <a:lnTo>
                    <a:pt x="36" y="24"/>
                  </a:lnTo>
                  <a:lnTo>
                    <a:pt x="88" y="12"/>
                  </a:lnTo>
                  <a:lnTo>
                    <a:pt x="120" y="4"/>
                  </a:lnTo>
                  <a:lnTo>
                    <a:pt x="184" y="0"/>
                  </a:lnTo>
                  <a:lnTo>
                    <a:pt x="148" y="4"/>
                  </a:lnTo>
                  <a:lnTo>
                    <a:pt x="112" y="16"/>
                  </a:lnTo>
                  <a:lnTo>
                    <a:pt x="88" y="28"/>
                  </a:lnTo>
                  <a:lnTo>
                    <a:pt x="72" y="52"/>
                  </a:lnTo>
                  <a:lnTo>
                    <a:pt x="72" y="64"/>
                  </a:lnTo>
                  <a:lnTo>
                    <a:pt x="76" y="8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3" name="図形 42"/>
            <p:cNvSpPr>
              <a:spLocks/>
            </p:cNvSpPr>
            <p:nvPr/>
          </p:nvSpPr>
          <p:spPr bwMode="auto">
            <a:xfrm>
              <a:off x="4664" y="140"/>
              <a:ext cx="4" cy="1"/>
            </a:xfrm>
            <a:custGeom>
              <a:avLst/>
              <a:gdLst/>
              <a:ahLst/>
              <a:cxnLst>
                <a:cxn ang="0">
                  <a:pos x="0" y="0"/>
                </a:cxn>
                <a:cxn ang="0">
                  <a:pos x="4" y="0"/>
                </a:cxn>
                <a:cxn ang="0">
                  <a:pos x="0" y="0"/>
                </a:cxn>
              </a:cxnLst>
              <a:rect l="0" t="0" r="0" b="0"/>
              <a:pathLst>
                <a:path w="4">
                  <a:moveTo>
                    <a:pt x="0" y="0"/>
                  </a:moveTo>
                  <a:lnTo>
                    <a:pt x="4" y="0"/>
                  </a:lnTo>
                  <a:lnTo>
                    <a:pt x="0"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4" name="図形 43"/>
            <p:cNvSpPr>
              <a:spLocks/>
            </p:cNvSpPr>
            <p:nvPr/>
          </p:nvSpPr>
          <p:spPr bwMode="auto">
            <a:xfrm>
              <a:off x="4348" y="128"/>
              <a:ext cx="316" cy="148"/>
            </a:xfrm>
            <a:custGeom>
              <a:avLst/>
              <a:gdLst/>
              <a:ahLst/>
              <a:cxnLst>
                <a:cxn ang="0">
                  <a:pos x="292" y="4"/>
                </a:cxn>
                <a:cxn ang="0">
                  <a:pos x="316" y="4"/>
                </a:cxn>
                <a:cxn ang="0">
                  <a:pos x="316" y="12"/>
                </a:cxn>
                <a:cxn ang="0">
                  <a:pos x="244" y="12"/>
                </a:cxn>
                <a:cxn ang="0">
                  <a:pos x="212" y="16"/>
                </a:cxn>
                <a:cxn ang="0">
                  <a:pos x="184" y="24"/>
                </a:cxn>
                <a:cxn ang="0">
                  <a:pos x="160" y="28"/>
                </a:cxn>
                <a:cxn ang="0">
                  <a:pos x="128" y="52"/>
                </a:cxn>
                <a:cxn ang="0">
                  <a:pos x="124" y="64"/>
                </a:cxn>
                <a:cxn ang="0">
                  <a:pos x="116" y="76"/>
                </a:cxn>
                <a:cxn ang="0">
                  <a:pos x="124" y="88"/>
                </a:cxn>
                <a:cxn ang="0">
                  <a:pos x="136" y="108"/>
                </a:cxn>
                <a:cxn ang="0">
                  <a:pos x="184" y="120"/>
                </a:cxn>
                <a:cxn ang="0">
                  <a:pos x="236" y="136"/>
                </a:cxn>
                <a:cxn ang="0">
                  <a:pos x="292" y="144"/>
                </a:cxn>
                <a:cxn ang="0">
                  <a:pos x="208" y="148"/>
                </a:cxn>
                <a:cxn ang="0">
                  <a:pos x="172" y="148"/>
                </a:cxn>
                <a:cxn ang="0">
                  <a:pos x="148" y="148"/>
                </a:cxn>
                <a:cxn ang="0">
                  <a:pos x="124" y="144"/>
                </a:cxn>
                <a:cxn ang="0">
                  <a:pos x="68" y="124"/>
                </a:cxn>
                <a:cxn ang="0">
                  <a:pos x="20" y="108"/>
                </a:cxn>
                <a:cxn ang="0">
                  <a:pos x="8" y="96"/>
                </a:cxn>
                <a:cxn ang="0">
                  <a:pos x="0" y="76"/>
                </a:cxn>
                <a:cxn ang="0">
                  <a:pos x="0" y="64"/>
                </a:cxn>
                <a:cxn ang="0">
                  <a:pos x="12" y="48"/>
                </a:cxn>
                <a:cxn ang="0">
                  <a:pos x="24" y="28"/>
                </a:cxn>
                <a:cxn ang="0">
                  <a:pos x="48" y="16"/>
                </a:cxn>
                <a:cxn ang="0">
                  <a:pos x="84" y="12"/>
                </a:cxn>
                <a:cxn ang="0">
                  <a:pos x="136" y="0"/>
                </a:cxn>
                <a:cxn ang="0">
                  <a:pos x="172" y="0"/>
                </a:cxn>
                <a:cxn ang="0">
                  <a:pos x="220" y="0"/>
                </a:cxn>
                <a:cxn ang="0">
                  <a:pos x="292" y="4"/>
                </a:cxn>
              </a:cxnLst>
              <a:rect l="0" t="0" r="0" b="0"/>
              <a:pathLst>
                <a:path w="316" h="148">
                  <a:moveTo>
                    <a:pt x="292" y="4"/>
                  </a:moveTo>
                  <a:lnTo>
                    <a:pt x="316" y="4"/>
                  </a:lnTo>
                  <a:lnTo>
                    <a:pt x="316" y="12"/>
                  </a:lnTo>
                  <a:lnTo>
                    <a:pt x="244" y="12"/>
                  </a:lnTo>
                  <a:lnTo>
                    <a:pt x="212" y="16"/>
                  </a:lnTo>
                  <a:lnTo>
                    <a:pt x="184" y="24"/>
                  </a:lnTo>
                  <a:lnTo>
                    <a:pt x="160" y="28"/>
                  </a:lnTo>
                  <a:lnTo>
                    <a:pt x="128" y="52"/>
                  </a:lnTo>
                  <a:lnTo>
                    <a:pt x="124" y="64"/>
                  </a:lnTo>
                  <a:lnTo>
                    <a:pt x="116" y="76"/>
                  </a:lnTo>
                  <a:lnTo>
                    <a:pt x="124" y="88"/>
                  </a:lnTo>
                  <a:lnTo>
                    <a:pt x="136" y="108"/>
                  </a:lnTo>
                  <a:lnTo>
                    <a:pt x="184" y="120"/>
                  </a:lnTo>
                  <a:lnTo>
                    <a:pt x="236" y="136"/>
                  </a:lnTo>
                  <a:lnTo>
                    <a:pt x="292" y="144"/>
                  </a:lnTo>
                  <a:lnTo>
                    <a:pt x="208" y="148"/>
                  </a:lnTo>
                  <a:lnTo>
                    <a:pt x="172" y="148"/>
                  </a:lnTo>
                  <a:lnTo>
                    <a:pt x="148" y="148"/>
                  </a:lnTo>
                  <a:lnTo>
                    <a:pt x="124" y="144"/>
                  </a:lnTo>
                  <a:lnTo>
                    <a:pt x="68" y="124"/>
                  </a:lnTo>
                  <a:lnTo>
                    <a:pt x="20" y="108"/>
                  </a:lnTo>
                  <a:lnTo>
                    <a:pt x="8" y="96"/>
                  </a:lnTo>
                  <a:lnTo>
                    <a:pt x="0" y="76"/>
                  </a:lnTo>
                  <a:lnTo>
                    <a:pt x="0" y="64"/>
                  </a:lnTo>
                  <a:lnTo>
                    <a:pt x="12" y="48"/>
                  </a:lnTo>
                  <a:lnTo>
                    <a:pt x="24" y="28"/>
                  </a:lnTo>
                  <a:lnTo>
                    <a:pt x="48" y="16"/>
                  </a:lnTo>
                  <a:lnTo>
                    <a:pt x="84" y="12"/>
                  </a:lnTo>
                  <a:lnTo>
                    <a:pt x="136" y="0"/>
                  </a:lnTo>
                  <a:lnTo>
                    <a:pt x="172" y="0"/>
                  </a:lnTo>
                  <a:lnTo>
                    <a:pt x="220" y="0"/>
                  </a:lnTo>
                  <a:lnTo>
                    <a:pt x="292" y="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5" name="図形 44"/>
            <p:cNvSpPr>
              <a:spLocks/>
            </p:cNvSpPr>
            <p:nvPr/>
          </p:nvSpPr>
          <p:spPr bwMode="auto">
            <a:xfrm>
              <a:off x="4272" y="116"/>
              <a:ext cx="288" cy="168"/>
            </a:xfrm>
            <a:custGeom>
              <a:avLst/>
              <a:gdLst/>
              <a:ahLst/>
              <a:cxnLst>
                <a:cxn ang="0">
                  <a:pos x="264" y="0"/>
                </a:cxn>
                <a:cxn ang="0">
                  <a:pos x="284" y="0"/>
                </a:cxn>
                <a:cxn ang="0">
                  <a:pos x="288" y="4"/>
                </a:cxn>
                <a:cxn ang="0">
                  <a:pos x="228" y="4"/>
                </a:cxn>
                <a:cxn ang="0">
                  <a:pos x="212" y="12"/>
                </a:cxn>
                <a:cxn ang="0">
                  <a:pos x="156" y="16"/>
                </a:cxn>
                <a:cxn ang="0">
                  <a:pos x="124" y="28"/>
                </a:cxn>
                <a:cxn ang="0">
                  <a:pos x="100" y="40"/>
                </a:cxn>
                <a:cxn ang="0">
                  <a:pos x="84" y="52"/>
                </a:cxn>
                <a:cxn ang="0">
                  <a:pos x="72" y="76"/>
                </a:cxn>
                <a:cxn ang="0">
                  <a:pos x="72" y="88"/>
                </a:cxn>
                <a:cxn ang="0">
                  <a:pos x="76" y="108"/>
                </a:cxn>
                <a:cxn ang="0">
                  <a:pos x="88" y="120"/>
                </a:cxn>
                <a:cxn ang="0">
                  <a:pos x="144" y="144"/>
                </a:cxn>
                <a:cxn ang="0">
                  <a:pos x="192" y="156"/>
                </a:cxn>
                <a:cxn ang="0">
                  <a:pos x="224" y="160"/>
                </a:cxn>
                <a:cxn ang="0">
                  <a:pos x="228" y="168"/>
                </a:cxn>
                <a:cxn ang="0">
                  <a:pos x="180" y="168"/>
                </a:cxn>
                <a:cxn ang="0">
                  <a:pos x="148" y="160"/>
                </a:cxn>
                <a:cxn ang="0">
                  <a:pos x="88" y="144"/>
                </a:cxn>
                <a:cxn ang="0">
                  <a:pos x="52" y="132"/>
                </a:cxn>
                <a:cxn ang="0">
                  <a:pos x="28" y="120"/>
                </a:cxn>
                <a:cxn ang="0">
                  <a:pos x="4" y="100"/>
                </a:cxn>
                <a:cxn ang="0">
                  <a:pos x="0" y="76"/>
                </a:cxn>
                <a:cxn ang="0">
                  <a:pos x="0" y="64"/>
                </a:cxn>
                <a:cxn ang="0">
                  <a:pos x="16" y="40"/>
                </a:cxn>
                <a:cxn ang="0">
                  <a:pos x="36" y="24"/>
                </a:cxn>
                <a:cxn ang="0">
                  <a:pos x="64" y="12"/>
                </a:cxn>
                <a:cxn ang="0">
                  <a:pos x="108" y="4"/>
                </a:cxn>
                <a:cxn ang="0">
                  <a:pos x="156" y="0"/>
                </a:cxn>
                <a:cxn ang="0">
                  <a:pos x="184" y="0"/>
                </a:cxn>
                <a:cxn ang="0">
                  <a:pos x="264" y="0"/>
                </a:cxn>
              </a:cxnLst>
              <a:rect l="0" t="0" r="0" b="0"/>
              <a:pathLst>
                <a:path w="288" h="168">
                  <a:moveTo>
                    <a:pt x="264" y="0"/>
                  </a:moveTo>
                  <a:lnTo>
                    <a:pt x="284" y="0"/>
                  </a:lnTo>
                  <a:lnTo>
                    <a:pt x="288" y="4"/>
                  </a:lnTo>
                  <a:lnTo>
                    <a:pt x="228" y="4"/>
                  </a:lnTo>
                  <a:lnTo>
                    <a:pt x="212" y="12"/>
                  </a:lnTo>
                  <a:lnTo>
                    <a:pt x="156" y="16"/>
                  </a:lnTo>
                  <a:lnTo>
                    <a:pt x="124" y="28"/>
                  </a:lnTo>
                  <a:lnTo>
                    <a:pt x="100" y="40"/>
                  </a:lnTo>
                  <a:lnTo>
                    <a:pt x="84" y="52"/>
                  </a:lnTo>
                  <a:lnTo>
                    <a:pt x="72" y="76"/>
                  </a:lnTo>
                  <a:lnTo>
                    <a:pt x="72" y="88"/>
                  </a:lnTo>
                  <a:lnTo>
                    <a:pt x="76" y="108"/>
                  </a:lnTo>
                  <a:lnTo>
                    <a:pt x="88" y="120"/>
                  </a:lnTo>
                  <a:lnTo>
                    <a:pt x="144" y="144"/>
                  </a:lnTo>
                  <a:lnTo>
                    <a:pt x="192" y="156"/>
                  </a:lnTo>
                  <a:lnTo>
                    <a:pt x="224" y="160"/>
                  </a:lnTo>
                  <a:lnTo>
                    <a:pt x="228" y="168"/>
                  </a:lnTo>
                  <a:lnTo>
                    <a:pt x="180" y="168"/>
                  </a:lnTo>
                  <a:lnTo>
                    <a:pt x="148" y="160"/>
                  </a:lnTo>
                  <a:lnTo>
                    <a:pt x="88" y="144"/>
                  </a:lnTo>
                  <a:lnTo>
                    <a:pt x="52" y="132"/>
                  </a:lnTo>
                  <a:lnTo>
                    <a:pt x="28" y="120"/>
                  </a:lnTo>
                  <a:lnTo>
                    <a:pt x="4" y="100"/>
                  </a:lnTo>
                  <a:lnTo>
                    <a:pt x="0" y="76"/>
                  </a:lnTo>
                  <a:lnTo>
                    <a:pt x="0" y="64"/>
                  </a:lnTo>
                  <a:lnTo>
                    <a:pt x="16" y="40"/>
                  </a:lnTo>
                  <a:lnTo>
                    <a:pt x="36" y="24"/>
                  </a:lnTo>
                  <a:lnTo>
                    <a:pt x="64" y="12"/>
                  </a:lnTo>
                  <a:lnTo>
                    <a:pt x="108" y="4"/>
                  </a:lnTo>
                  <a:lnTo>
                    <a:pt x="156" y="0"/>
                  </a:lnTo>
                  <a:lnTo>
                    <a:pt x="184" y="0"/>
                  </a:lnTo>
                  <a:lnTo>
                    <a:pt x="264"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6" name="図形 45"/>
            <p:cNvSpPr>
              <a:spLocks/>
            </p:cNvSpPr>
            <p:nvPr/>
          </p:nvSpPr>
          <p:spPr bwMode="auto">
            <a:xfrm>
              <a:off x="4348" y="284"/>
              <a:ext cx="248" cy="212"/>
            </a:xfrm>
            <a:custGeom>
              <a:avLst/>
              <a:gdLst/>
              <a:ahLst/>
              <a:cxnLst>
                <a:cxn ang="0">
                  <a:pos x="8" y="200"/>
                </a:cxn>
                <a:cxn ang="0">
                  <a:pos x="8" y="192"/>
                </a:cxn>
                <a:cxn ang="0">
                  <a:pos x="104" y="164"/>
                </a:cxn>
                <a:cxn ang="0">
                  <a:pos x="140" y="140"/>
                </a:cxn>
                <a:cxn ang="0">
                  <a:pos x="152" y="120"/>
                </a:cxn>
                <a:cxn ang="0">
                  <a:pos x="160" y="108"/>
                </a:cxn>
                <a:cxn ang="0">
                  <a:pos x="160" y="84"/>
                </a:cxn>
                <a:cxn ang="0">
                  <a:pos x="152" y="68"/>
                </a:cxn>
                <a:cxn ang="0">
                  <a:pos x="140" y="48"/>
                </a:cxn>
                <a:cxn ang="0">
                  <a:pos x="96" y="20"/>
                </a:cxn>
                <a:cxn ang="0">
                  <a:pos x="48" y="0"/>
                </a:cxn>
                <a:cxn ang="0">
                  <a:pos x="84" y="8"/>
                </a:cxn>
                <a:cxn ang="0">
                  <a:pos x="140" y="12"/>
                </a:cxn>
                <a:cxn ang="0">
                  <a:pos x="196" y="32"/>
                </a:cxn>
                <a:cxn ang="0">
                  <a:pos x="220" y="48"/>
                </a:cxn>
                <a:cxn ang="0">
                  <a:pos x="244" y="68"/>
                </a:cxn>
                <a:cxn ang="0">
                  <a:pos x="248" y="84"/>
                </a:cxn>
                <a:cxn ang="0">
                  <a:pos x="248" y="96"/>
                </a:cxn>
                <a:cxn ang="0">
                  <a:pos x="248" y="116"/>
                </a:cxn>
                <a:cxn ang="0">
                  <a:pos x="232" y="140"/>
                </a:cxn>
                <a:cxn ang="0">
                  <a:pos x="200" y="156"/>
                </a:cxn>
                <a:cxn ang="0">
                  <a:pos x="140" y="180"/>
                </a:cxn>
                <a:cxn ang="0">
                  <a:pos x="80" y="200"/>
                </a:cxn>
                <a:cxn ang="0">
                  <a:pos x="0" y="212"/>
                </a:cxn>
                <a:cxn ang="0">
                  <a:pos x="8" y="200"/>
                </a:cxn>
              </a:cxnLst>
              <a:rect l="0" t="0" r="0" b="0"/>
              <a:pathLst>
                <a:path w="248" h="212">
                  <a:moveTo>
                    <a:pt x="8" y="200"/>
                  </a:moveTo>
                  <a:lnTo>
                    <a:pt x="8" y="192"/>
                  </a:lnTo>
                  <a:lnTo>
                    <a:pt x="104" y="164"/>
                  </a:lnTo>
                  <a:lnTo>
                    <a:pt x="140" y="140"/>
                  </a:lnTo>
                  <a:lnTo>
                    <a:pt x="152" y="120"/>
                  </a:lnTo>
                  <a:lnTo>
                    <a:pt x="160" y="108"/>
                  </a:lnTo>
                  <a:lnTo>
                    <a:pt x="160" y="84"/>
                  </a:lnTo>
                  <a:lnTo>
                    <a:pt x="152" y="68"/>
                  </a:lnTo>
                  <a:lnTo>
                    <a:pt x="140" y="48"/>
                  </a:lnTo>
                  <a:lnTo>
                    <a:pt x="96" y="20"/>
                  </a:lnTo>
                  <a:lnTo>
                    <a:pt x="48" y="0"/>
                  </a:lnTo>
                  <a:lnTo>
                    <a:pt x="84" y="8"/>
                  </a:lnTo>
                  <a:lnTo>
                    <a:pt x="140" y="12"/>
                  </a:lnTo>
                  <a:lnTo>
                    <a:pt x="196" y="32"/>
                  </a:lnTo>
                  <a:lnTo>
                    <a:pt x="220" y="48"/>
                  </a:lnTo>
                  <a:lnTo>
                    <a:pt x="244" y="68"/>
                  </a:lnTo>
                  <a:lnTo>
                    <a:pt x="248" y="84"/>
                  </a:lnTo>
                  <a:lnTo>
                    <a:pt x="248" y="96"/>
                  </a:lnTo>
                  <a:lnTo>
                    <a:pt x="248" y="116"/>
                  </a:lnTo>
                  <a:lnTo>
                    <a:pt x="232" y="140"/>
                  </a:lnTo>
                  <a:lnTo>
                    <a:pt x="200" y="156"/>
                  </a:lnTo>
                  <a:lnTo>
                    <a:pt x="140" y="180"/>
                  </a:lnTo>
                  <a:lnTo>
                    <a:pt x="80" y="200"/>
                  </a:lnTo>
                  <a:lnTo>
                    <a:pt x="0" y="212"/>
                  </a:lnTo>
                  <a:lnTo>
                    <a:pt x="8" y="20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7" name="図形 46"/>
            <p:cNvSpPr>
              <a:spLocks/>
            </p:cNvSpPr>
            <p:nvPr/>
          </p:nvSpPr>
          <p:spPr bwMode="auto">
            <a:xfrm>
              <a:off x="4224" y="96"/>
              <a:ext cx="284" cy="188"/>
            </a:xfrm>
            <a:custGeom>
              <a:avLst/>
              <a:gdLst/>
              <a:ahLst/>
              <a:cxnLst>
                <a:cxn ang="0">
                  <a:pos x="208" y="0"/>
                </a:cxn>
                <a:cxn ang="0">
                  <a:pos x="284" y="12"/>
                </a:cxn>
                <a:cxn ang="0">
                  <a:pos x="220" y="12"/>
                </a:cxn>
                <a:cxn ang="0">
                  <a:pos x="204" y="12"/>
                </a:cxn>
                <a:cxn ang="0">
                  <a:pos x="148" y="20"/>
                </a:cxn>
                <a:cxn ang="0">
                  <a:pos x="112" y="32"/>
                </a:cxn>
                <a:cxn ang="0">
                  <a:pos x="84" y="44"/>
                </a:cxn>
                <a:cxn ang="0">
                  <a:pos x="64" y="56"/>
                </a:cxn>
                <a:cxn ang="0">
                  <a:pos x="40" y="84"/>
                </a:cxn>
                <a:cxn ang="0">
                  <a:pos x="40" y="96"/>
                </a:cxn>
                <a:cxn ang="0">
                  <a:pos x="48" y="116"/>
                </a:cxn>
                <a:cxn ang="0">
                  <a:pos x="64" y="132"/>
                </a:cxn>
                <a:cxn ang="0">
                  <a:pos x="84" y="144"/>
                </a:cxn>
                <a:cxn ang="0">
                  <a:pos x="112" y="156"/>
                </a:cxn>
                <a:cxn ang="0">
                  <a:pos x="168" y="176"/>
                </a:cxn>
                <a:cxn ang="0">
                  <a:pos x="208" y="188"/>
                </a:cxn>
                <a:cxn ang="0">
                  <a:pos x="160" y="188"/>
                </a:cxn>
                <a:cxn ang="0">
                  <a:pos x="156" y="188"/>
                </a:cxn>
                <a:cxn ang="0">
                  <a:pos x="156" y="180"/>
                </a:cxn>
                <a:cxn ang="0">
                  <a:pos x="96" y="168"/>
                </a:cxn>
                <a:cxn ang="0">
                  <a:pos x="48" y="152"/>
                </a:cxn>
                <a:cxn ang="0">
                  <a:pos x="24" y="140"/>
                </a:cxn>
                <a:cxn ang="0">
                  <a:pos x="4" y="120"/>
                </a:cxn>
                <a:cxn ang="0">
                  <a:pos x="0" y="104"/>
                </a:cxn>
                <a:cxn ang="0">
                  <a:pos x="0" y="92"/>
                </a:cxn>
                <a:cxn ang="0">
                  <a:pos x="12" y="60"/>
                </a:cxn>
                <a:cxn ang="0">
                  <a:pos x="40" y="36"/>
                </a:cxn>
                <a:cxn ang="0">
                  <a:pos x="72" y="24"/>
                </a:cxn>
                <a:cxn ang="0">
                  <a:pos x="108" y="12"/>
                </a:cxn>
                <a:cxn ang="0">
                  <a:pos x="180" y="8"/>
                </a:cxn>
                <a:cxn ang="0">
                  <a:pos x="208" y="0"/>
                </a:cxn>
              </a:cxnLst>
              <a:rect l="0" t="0" r="0" b="0"/>
              <a:pathLst>
                <a:path w="284" h="188">
                  <a:moveTo>
                    <a:pt x="208" y="0"/>
                  </a:moveTo>
                  <a:lnTo>
                    <a:pt x="284" y="12"/>
                  </a:lnTo>
                  <a:lnTo>
                    <a:pt x="220" y="12"/>
                  </a:lnTo>
                  <a:lnTo>
                    <a:pt x="204" y="12"/>
                  </a:lnTo>
                  <a:lnTo>
                    <a:pt x="148" y="20"/>
                  </a:lnTo>
                  <a:lnTo>
                    <a:pt x="112" y="32"/>
                  </a:lnTo>
                  <a:lnTo>
                    <a:pt x="84" y="44"/>
                  </a:lnTo>
                  <a:lnTo>
                    <a:pt x="64" y="56"/>
                  </a:lnTo>
                  <a:lnTo>
                    <a:pt x="40" y="84"/>
                  </a:lnTo>
                  <a:lnTo>
                    <a:pt x="40" y="96"/>
                  </a:lnTo>
                  <a:lnTo>
                    <a:pt x="48" y="116"/>
                  </a:lnTo>
                  <a:lnTo>
                    <a:pt x="64" y="132"/>
                  </a:lnTo>
                  <a:lnTo>
                    <a:pt x="84" y="144"/>
                  </a:lnTo>
                  <a:lnTo>
                    <a:pt x="112" y="156"/>
                  </a:lnTo>
                  <a:lnTo>
                    <a:pt x="168" y="176"/>
                  </a:lnTo>
                  <a:lnTo>
                    <a:pt x="208" y="188"/>
                  </a:lnTo>
                  <a:lnTo>
                    <a:pt x="160" y="188"/>
                  </a:lnTo>
                  <a:lnTo>
                    <a:pt x="156" y="188"/>
                  </a:lnTo>
                  <a:lnTo>
                    <a:pt x="156" y="180"/>
                  </a:lnTo>
                  <a:lnTo>
                    <a:pt x="96" y="168"/>
                  </a:lnTo>
                  <a:lnTo>
                    <a:pt x="48" y="152"/>
                  </a:lnTo>
                  <a:lnTo>
                    <a:pt x="24" y="140"/>
                  </a:lnTo>
                  <a:lnTo>
                    <a:pt x="4" y="120"/>
                  </a:lnTo>
                  <a:lnTo>
                    <a:pt x="0" y="104"/>
                  </a:lnTo>
                  <a:lnTo>
                    <a:pt x="0" y="92"/>
                  </a:lnTo>
                  <a:lnTo>
                    <a:pt x="12" y="60"/>
                  </a:lnTo>
                  <a:lnTo>
                    <a:pt x="40" y="36"/>
                  </a:lnTo>
                  <a:lnTo>
                    <a:pt x="72" y="24"/>
                  </a:lnTo>
                  <a:lnTo>
                    <a:pt x="108" y="12"/>
                  </a:lnTo>
                  <a:lnTo>
                    <a:pt x="180" y="8"/>
                  </a:lnTo>
                  <a:lnTo>
                    <a:pt x="208"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8" name="図形 47"/>
            <p:cNvSpPr>
              <a:spLocks/>
            </p:cNvSpPr>
            <p:nvPr/>
          </p:nvSpPr>
          <p:spPr bwMode="auto">
            <a:xfrm>
              <a:off x="4160" y="92"/>
              <a:ext cx="248" cy="180"/>
            </a:xfrm>
            <a:custGeom>
              <a:avLst/>
              <a:gdLst/>
              <a:ahLst/>
              <a:cxnLst>
                <a:cxn ang="0">
                  <a:pos x="196" y="0"/>
                </a:cxn>
                <a:cxn ang="0">
                  <a:pos x="248" y="4"/>
                </a:cxn>
                <a:cxn ang="0">
                  <a:pos x="200" y="4"/>
                </a:cxn>
                <a:cxn ang="0">
                  <a:pos x="140" y="24"/>
                </a:cxn>
                <a:cxn ang="0">
                  <a:pos x="112" y="28"/>
                </a:cxn>
                <a:cxn ang="0">
                  <a:pos x="88" y="48"/>
                </a:cxn>
                <a:cxn ang="0">
                  <a:pos x="68" y="72"/>
                </a:cxn>
                <a:cxn ang="0">
                  <a:pos x="56" y="96"/>
                </a:cxn>
                <a:cxn ang="0">
                  <a:pos x="56" y="108"/>
                </a:cxn>
                <a:cxn ang="0">
                  <a:pos x="64" y="124"/>
                </a:cxn>
                <a:cxn ang="0">
                  <a:pos x="76" y="144"/>
                </a:cxn>
                <a:cxn ang="0">
                  <a:pos x="100" y="148"/>
                </a:cxn>
                <a:cxn ang="0">
                  <a:pos x="128" y="168"/>
                </a:cxn>
                <a:cxn ang="0">
                  <a:pos x="172" y="180"/>
                </a:cxn>
                <a:cxn ang="0">
                  <a:pos x="128" y="180"/>
                </a:cxn>
                <a:cxn ang="0">
                  <a:pos x="80" y="160"/>
                </a:cxn>
                <a:cxn ang="0">
                  <a:pos x="48" y="144"/>
                </a:cxn>
                <a:cxn ang="0">
                  <a:pos x="32" y="132"/>
                </a:cxn>
                <a:cxn ang="0">
                  <a:pos x="24" y="132"/>
                </a:cxn>
                <a:cxn ang="0">
                  <a:pos x="12" y="108"/>
                </a:cxn>
                <a:cxn ang="0">
                  <a:pos x="12" y="100"/>
                </a:cxn>
                <a:cxn ang="0">
                  <a:pos x="0" y="76"/>
                </a:cxn>
                <a:cxn ang="0">
                  <a:pos x="8" y="72"/>
                </a:cxn>
                <a:cxn ang="0">
                  <a:pos x="24" y="48"/>
                </a:cxn>
                <a:cxn ang="0">
                  <a:pos x="48" y="28"/>
                </a:cxn>
                <a:cxn ang="0">
                  <a:pos x="80" y="16"/>
                </a:cxn>
                <a:cxn ang="0">
                  <a:pos x="112" y="12"/>
                </a:cxn>
                <a:cxn ang="0">
                  <a:pos x="172" y="4"/>
                </a:cxn>
                <a:cxn ang="0">
                  <a:pos x="196" y="0"/>
                </a:cxn>
              </a:cxnLst>
              <a:rect l="0" t="0" r="0" b="0"/>
              <a:pathLst>
                <a:path w="248" h="180">
                  <a:moveTo>
                    <a:pt x="196" y="0"/>
                  </a:moveTo>
                  <a:lnTo>
                    <a:pt x="248" y="4"/>
                  </a:lnTo>
                  <a:lnTo>
                    <a:pt x="200" y="4"/>
                  </a:lnTo>
                  <a:lnTo>
                    <a:pt x="140" y="24"/>
                  </a:lnTo>
                  <a:lnTo>
                    <a:pt x="112" y="28"/>
                  </a:lnTo>
                  <a:lnTo>
                    <a:pt x="88" y="48"/>
                  </a:lnTo>
                  <a:lnTo>
                    <a:pt x="68" y="72"/>
                  </a:lnTo>
                  <a:lnTo>
                    <a:pt x="56" y="96"/>
                  </a:lnTo>
                  <a:lnTo>
                    <a:pt x="56" y="108"/>
                  </a:lnTo>
                  <a:lnTo>
                    <a:pt x="64" y="124"/>
                  </a:lnTo>
                  <a:lnTo>
                    <a:pt x="76" y="144"/>
                  </a:lnTo>
                  <a:lnTo>
                    <a:pt x="100" y="148"/>
                  </a:lnTo>
                  <a:lnTo>
                    <a:pt x="128" y="168"/>
                  </a:lnTo>
                  <a:lnTo>
                    <a:pt x="172" y="180"/>
                  </a:lnTo>
                  <a:lnTo>
                    <a:pt x="128" y="180"/>
                  </a:lnTo>
                  <a:lnTo>
                    <a:pt x="80" y="160"/>
                  </a:lnTo>
                  <a:lnTo>
                    <a:pt x="48" y="144"/>
                  </a:lnTo>
                  <a:lnTo>
                    <a:pt x="32" y="132"/>
                  </a:lnTo>
                  <a:lnTo>
                    <a:pt x="24" y="132"/>
                  </a:lnTo>
                  <a:lnTo>
                    <a:pt x="12" y="108"/>
                  </a:lnTo>
                  <a:lnTo>
                    <a:pt x="12" y="100"/>
                  </a:lnTo>
                  <a:lnTo>
                    <a:pt x="0" y="76"/>
                  </a:lnTo>
                  <a:lnTo>
                    <a:pt x="8" y="72"/>
                  </a:lnTo>
                  <a:lnTo>
                    <a:pt x="24" y="48"/>
                  </a:lnTo>
                  <a:lnTo>
                    <a:pt x="48" y="28"/>
                  </a:lnTo>
                  <a:lnTo>
                    <a:pt x="80" y="16"/>
                  </a:lnTo>
                  <a:lnTo>
                    <a:pt x="112" y="12"/>
                  </a:lnTo>
                  <a:lnTo>
                    <a:pt x="172" y="4"/>
                  </a:lnTo>
                  <a:lnTo>
                    <a:pt x="196"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9" name="図形 48"/>
            <p:cNvSpPr>
              <a:spLocks/>
            </p:cNvSpPr>
            <p:nvPr/>
          </p:nvSpPr>
          <p:spPr bwMode="auto">
            <a:xfrm>
              <a:off x="4184" y="228"/>
              <a:ext cx="88" cy="44"/>
            </a:xfrm>
            <a:custGeom>
              <a:avLst/>
              <a:gdLst/>
              <a:ahLst/>
              <a:cxnLst>
                <a:cxn ang="0">
                  <a:pos x="8" y="0"/>
                </a:cxn>
                <a:cxn ang="0">
                  <a:pos x="32" y="20"/>
                </a:cxn>
                <a:cxn ang="0">
                  <a:pos x="88" y="44"/>
                </a:cxn>
                <a:cxn ang="0">
                  <a:pos x="0" y="36"/>
                </a:cxn>
                <a:cxn ang="0">
                  <a:pos x="8" y="36"/>
                </a:cxn>
                <a:cxn ang="0">
                  <a:pos x="8" y="20"/>
                </a:cxn>
                <a:cxn ang="0">
                  <a:pos x="8" y="0"/>
                </a:cxn>
              </a:cxnLst>
              <a:rect l="0" t="0" r="0" b="0"/>
              <a:pathLst>
                <a:path w="88" h="44">
                  <a:moveTo>
                    <a:pt x="8" y="0"/>
                  </a:moveTo>
                  <a:lnTo>
                    <a:pt x="32" y="20"/>
                  </a:lnTo>
                  <a:lnTo>
                    <a:pt x="88" y="44"/>
                  </a:lnTo>
                  <a:lnTo>
                    <a:pt x="0" y="36"/>
                  </a:lnTo>
                  <a:lnTo>
                    <a:pt x="8" y="36"/>
                  </a:lnTo>
                  <a:lnTo>
                    <a:pt x="8" y="20"/>
                  </a:lnTo>
                  <a:lnTo>
                    <a:pt x="8"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0" name="図形 49"/>
            <p:cNvSpPr>
              <a:spLocks/>
            </p:cNvSpPr>
            <p:nvPr/>
          </p:nvSpPr>
          <p:spPr bwMode="auto">
            <a:xfrm>
              <a:off x="4108" y="96"/>
              <a:ext cx="180" cy="92"/>
            </a:xfrm>
            <a:custGeom>
              <a:avLst/>
              <a:gdLst/>
              <a:ahLst/>
              <a:cxnLst>
                <a:cxn ang="0">
                  <a:pos x="12" y="36"/>
                </a:cxn>
                <a:cxn ang="0">
                  <a:pos x="16" y="36"/>
                </a:cxn>
                <a:cxn ang="0">
                  <a:pos x="24" y="32"/>
                </a:cxn>
                <a:cxn ang="0">
                  <a:pos x="52" y="12"/>
                </a:cxn>
                <a:cxn ang="0">
                  <a:pos x="100" y="8"/>
                </a:cxn>
                <a:cxn ang="0">
                  <a:pos x="180" y="0"/>
                </a:cxn>
                <a:cxn ang="0">
                  <a:pos x="144" y="8"/>
                </a:cxn>
                <a:cxn ang="0">
                  <a:pos x="108" y="20"/>
                </a:cxn>
                <a:cxn ang="0">
                  <a:pos x="76" y="36"/>
                </a:cxn>
                <a:cxn ang="0">
                  <a:pos x="52" y="60"/>
                </a:cxn>
                <a:cxn ang="0">
                  <a:pos x="52" y="72"/>
                </a:cxn>
                <a:cxn ang="0">
                  <a:pos x="52" y="92"/>
                </a:cxn>
                <a:cxn ang="0">
                  <a:pos x="28" y="72"/>
                </a:cxn>
                <a:cxn ang="0">
                  <a:pos x="0" y="60"/>
                </a:cxn>
                <a:cxn ang="0">
                  <a:pos x="12" y="36"/>
                </a:cxn>
              </a:cxnLst>
              <a:rect l="0" t="0" r="0" b="0"/>
              <a:pathLst>
                <a:path w="180" h="92">
                  <a:moveTo>
                    <a:pt x="12" y="36"/>
                  </a:moveTo>
                  <a:lnTo>
                    <a:pt x="16" y="36"/>
                  </a:lnTo>
                  <a:lnTo>
                    <a:pt x="24" y="32"/>
                  </a:lnTo>
                  <a:lnTo>
                    <a:pt x="52" y="12"/>
                  </a:lnTo>
                  <a:lnTo>
                    <a:pt x="100" y="8"/>
                  </a:lnTo>
                  <a:lnTo>
                    <a:pt x="180" y="0"/>
                  </a:lnTo>
                  <a:lnTo>
                    <a:pt x="144" y="8"/>
                  </a:lnTo>
                  <a:lnTo>
                    <a:pt x="108" y="20"/>
                  </a:lnTo>
                  <a:lnTo>
                    <a:pt x="76" y="36"/>
                  </a:lnTo>
                  <a:lnTo>
                    <a:pt x="52" y="60"/>
                  </a:lnTo>
                  <a:lnTo>
                    <a:pt x="52" y="72"/>
                  </a:lnTo>
                  <a:lnTo>
                    <a:pt x="52" y="92"/>
                  </a:lnTo>
                  <a:lnTo>
                    <a:pt x="28" y="72"/>
                  </a:lnTo>
                  <a:lnTo>
                    <a:pt x="0" y="60"/>
                  </a:lnTo>
                  <a:lnTo>
                    <a:pt x="12" y="3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1" name="図形 50"/>
            <p:cNvSpPr>
              <a:spLocks/>
            </p:cNvSpPr>
            <p:nvPr/>
          </p:nvSpPr>
          <p:spPr bwMode="auto">
            <a:xfrm>
              <a:off x="4040" y="140"/>
              <a:ext cx="72" cy="12"/>
            </a:xfrm>
            <a:custGeom>
              <a:avLst/>
              <a:gdLst/>
              <a:ahLst/>
              <a:cxnLst>
                <a:cxn ang="0">
                  <a:pos x="8" y="0"/>
                </a:cxn>
                <a:cxn ang="0">
                  <a:pos x="72" y="0"/>
                </a:cxn>
                <a:cxn ang="0">
                  <a:pos x="60" y="12"/>
                </a:cxn>
                <a:cxn ang="0">
                  <a:pos x="0" y="0"/>
                </a:cxn>
                <a:cxn ang="0">
                  <a:pos x="8" y="0"/>
                </a:cxn>
              </a:cxnLst>
              <a:rect l="0" t="0" r="0" b="0"/>
              <a:pathLst>
                <a:path w="72" h="12">
                  <a:moveTo>
                    <a:pt x="8" y="0"/>
                  </a:moveTo>
                  <a:lnTo>
                    <a:pt x="72" y="0"/>
                  </a:lnTo>
                  <a:lnTo>
                    <a:pt x="60" y="12"/>
                  </a:lnTo>
                  <a:lnTo>
                    <a:pt x="0" y="0"/>
                  </a:lnTo>
                  <a:lnTo>
                    <a:pt x="8"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2" name="図形 51"/>
            <p:cNvSpPr>
              <a:spLocks/>
            </p:cNvSpPr>
            <p:nvPr/>
          </p:nvSpPr>
          <p:spPr bwMode="auto">
            <a:xfrm>
              <a:off x="3056" y="264"/>
              <a:ext cx="152" cy="100"/>
            </a:xfrm>
            <a:custGeom>
              <a:avLst/>
              <a:gdLst/>
              <a:ahLst/>
              <a:cxnLst>
                <a:cxn ang="0">
                  <a:pos x="28" y="100"/>
                </a:cxn>
                <a:cxn ang="0">
                  <a:pos x="4" y="76"/>
                </a:cxn>
                <a:cxn ang="0">
                  <a:pos x="0" y="44"/>
                </a:cxn>
                <a:cxn ang="0">
                  <a:pos x="0" y="20"/>
                </a:cxn>
                <a:cxn ang="0">
                  <a:pos x="4" y="0"/>
                </a:cxn>
                <a:cxn ang="0">
                  <a:pos x="52" y="0"/>
                </a:cxn>
                <a:cxn ang="0">
                  <a:pos x="100" y="8"/>
                </a:cxn>
                <a:cxn ang="0">
                  <a:pos x="120" y="12"/>
                </a:cxn>
                <a:cxn ang="0">
                  <a:pos x="140" y="20"/>
                </a:cxn>
                <a:cxn ang="0">
                  <a:pos x="144" y="32"/>
                </a:cxn>
                <a:cxn ang="0">
                  <a:pos x="152" y="44"/>
                </a:cxn>
                <a:cxn ang="0">
                  <a:pos x="144" y="52"/>
                </a:cxn>
                <a:cxn ang="0">
                  <a:pos x="132" y="68"/>
                </a:cxn>
                <a:cxn ang="0">
                  <a:pos x="120" y="80"/>
                </a:cxn>
                <a:cxn ang="0">
                  <a:pos x="96" y="88"/>
                </a:cxn>
                <a:cxn ang="0">
                  <a:pos x="64" y="92"/>
                </a:cxn>
                <a:cxn ang="0">
                  <a:pos x="28" y="100"/>
                </a:cxn>
              </a:cxnLst>
              <a:rect l="0" t="0" r="0" b="0"/>
              <a:pathLst>
                <a:path w="152" h="100">
                  <a:moveTo>
                    <a:pt x="28" y="100"/>
                  </a:moveTo>
                  <a:lnTo>
                    <a:pt x="4" y="76"/>
                  </a:lnTo>
                  <a:lnTo>
                    <a:pt x="0" y="44"/>
                  </a:lnTo>
                  <a:lnTo>
                    <a:pt x="0" y="20"/>
                  </a:lnTo>
                  <a:lnTo>
                    <a:pt x="4" y="0"/>
                  </a:lnTo>
                  <a:lnTo>
                    <a:pt x="52" y="0"/>
                  </a:lnTo>
                  <a:lnTo>
                    <a:pt x="100" y="8"/>
                  </a:lnTo>
                  <a:lnTo>
                    <a:pt x="120" y="12"/>
                  </a:lnTo>
                  <a:lnTo>
                    <a:pt x="140" y="20"/>
                  </a:lnTo>
                  <a:lnTo>
                    <a:pt x="144" y="32"/>
                  </a:lnTo>
                  <a:lnTo>
                    <a:pt x="152" y="44"/>
                  </a:lnTo>
                  <a:lnTo>
                    <a:pt x="144" y="52"/>
                  </a:lnTo>
                  <a:lnTo>
                    <a:pt x="132" y="68"/>
                  </a:lnTo>
                  <a:lnTo>
                    <a:pt x="120" y="80"/>
                  </a:lnTo>
                  <a:lnTo>
                    <a:pt x="96" y="88"/>
                  </a:lnTo>
                  <a:lnTo>
                    <a:pt x="64" y="92"/>
                  </a:lnTo>
                  <a:lnTo>
                    <a:pt x="28" y="10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3" name="図形 52"/>
            <p:cNvSpPr>
              <a:spLocks/>
            </p:cNvSpPr>
            <p:nvPr/>
          </p:nvSpPr>
          <p:spPr bwMode="auto">
            <a:xfrm>
              <a:off x="3060" y="236"/>
              <a:ext cx="220" cy="144"/>
            </a:xfrm>
            <a:custGeom>
              <a:avLst/>
              <a:gdLst/>
              <a:ahLst/>
              <a:cxnLst>
                <a:cxn ang="0">
                  <a:pos x="48" y="144"/>
                </a:cxn>
                <a:cxn ang="0">
                  <a:pos x="24" y="128"/>
                </a:cxn>
                <a:cxn ang="0">
                  <a:pos x="60" y="128"/>
                </a:cxn>
                <a:cxn ang="0">
                  <a:pos x="96" y="120"/>
                </a:cxn>
                <a:cxn ang="0">
                  <a:pos x="116" y="108"/>
                </a:cxn>
                <a:cxn ang="0">
                  <a:pos x="136" y="104"/>
                </a:cxn>
                <a:cxn ang="0">
                  <a:pos x="148" y="80"/>
                </a:cxn>
                <a:cxn ang="0">
                  <a:pos x="148" y="72"/>
                </a:cxn>
                <a:cxn ang="0">
                  <a:pos x="148" y="56"/>
                </a:cxn>
                <a:cxn ang="0">
                  <a:pos x="140" y="48"/>
                </a:cxn>
                <a:cxn ang="0">
                  <a:pos x="120" y="36"/>
                </a:cxn>
                <a:cxn ang="0">
                  <a:pos x="104" y="28"/>
                </a:cxn>
                <a:cxn ang="0">
                  <a:pos x="56" y="24"/>
                </a:cxn>
                <a:cxn ang="0">
                  <a:pos x="0" y="24"/>
                </a:cxn>
                <a:cxn ang="0">
                  <a:pos x="8" y="0"/>
                </a:cxn>
                <a:cxn ang="0">
                  <a:pos x="8" y="4"/>
                </a:cxn>
                <a:cxn ang="0">
                  <a:pos x="84" y="0"/>
                </a:cxn>
                <a:cxn ang="0">
                  <a:pos x="148" y="4"/>
                </a:cxn>
                <a:cxn ang="0">
                  <a:pos x="176" y="16"/>
                </a:cxn>
                <a:cxn ang="0">
                  <a:pos x="200" y="28"/>
                </a:cxn>
                <a:cxn ang="0">
                  <a:pos x="212" y="40"/>
                </a:cxn>
                <a:cxn ang="0">
                  <a:pos x="220" y="60"/>
                </a:cxn>
                <a:cxn ang="0">
                  <a:pos x="220" y="72"/>
                </a:cxn>
                <a:cxn ang="0">
                  <a:pos x="208" y="96"/>
                </a:cxn>
                <a:cxn ang="0">
                  <a:pos x="200" y="108"/>
                </a:cxn>
                <a:cxn ang="0">
                  <a:pos x="184" y="120"/>
                </a:cxn>
                <a:cxn ang="0">
                  <a:pos x="160" y="132"/>
                </a:cxn>
                <a:cxn ang="0">
                  <a:pos x="136" y="140"/>
                </a:cxn>
                <a:cxn ang="0">
                  <a:pos x="96" y="144"/>
                </a:cxn>
                <a:cxn ang="0">
                  <a:pos x="48" y="144"/>
                </a:cxn>
              </a:cxnLst>
              <a:rect l="0" t="0" r="0" b="0"/>
              <a:pathLst>
                <a:path w="220" h="144">
                  <a:moveTo>
                    <a:pt x="48" y="144"/>
                  </a:moveTo>
                  <a:lnTo>
                    <a:pt x="24" y="128"/>
                  </a:lnTo>
                  <a:lnTo>
                    <a:pt x="60" y="128"/>
                  </a:lnTo>
                  <a:lnTo>
                    <a:pt x="96" y="120"/>
                  </a:lnTo>
                  <a:lnTo>
                    <a:pt x="116" y="108"/>
                  </a:lnTo>
                  <a:lnTo>
                    <a:pt x="136" y="104"/>
                  </a:lnTo>
                  <a:lnTo>
                    <a:pt x="148" y="80"/>
                  </a:lnTo>
                  <a:lnTo>
                    <a:pt x="148" y="72"/>
                  </a:lnTo>
                  <a:lnTo>
                    <a:pt x="148" y="56"/>
                  </a:lnTo>
                  <a:lnTo>
                    <a:pt x="140" y="48"/>
                  </a:lnTo>
                  <a:lnTo>
                    <a:pt x="120" y="36"/>
                  </a:lnTo>
                  <a:lnTo>
                    <a:pt x="104" y="28"/>
                  </a:lnTo>
                  <a:lnTo>
                    <a:pt x="56" y="24"/>
                  </a:lnTo>
                  <a:lnTo>
                    <a:pt x="0" y="24"/>
                  </a:lnTo>
                  <a:lnTo>
                    <a:pt x="8" y="0"/>
                  </a:lnTo>
                  <a:lnTo>
                    <a:pt x="8" y="4"/>
                  </a:lnTo>
                  <a:lnTo>
                    <a:pt x="84" y="0"/>
                  </a:lnTo>
                  <a:lnTo>
                    <a:pt x="148" y="4"/>
                  </a:lnTo>
                  <a:lnTo>
                    <a:pt x="176" y="16"/>
                  </a:lnTo>
                  <a:lnTo>
                    <a:pt x="200" y="28"/>
                  </a:lnTo>
                  <a:lnTo>
                    <a:pt x="212" y="40"/>
                  </a:lnTo>
                  <a:lnTo>
                    <a:pt x="220" y="60"/>
                  </a:lnTo>
                  <a:lnTo>
                    <a:pt x="220" y="72"/>
                  </a:lnTo>
                  <a:lnTo>
                    <a:pt x="208" y="96"/>
                  </a:lnTo>
                  <a:lnTo>
                    <a:pt x="200" y="108"/>
                  </a:lnTo>
                  <a:lnTo>
                    <a:pt x="184" y="120"/>
                  </a:lnTo>
                  <a:lnTo>
                    <a:pt x="160" y="132"/>
                  </a:lnTo>
                  <a:lnTo>
                    <a:pt x="136" y="140"/>
                  </a:lnTo>
                  <a:lnTo>
                    <a:pt x="96" y="144"/>
                  </a:lnTo>
                  <a:lnTo>
                    <a:pt x="48" y="14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4" name="図形 53"/>
            <p:cNvSpPr>
              <a:spLocks/>
            </p:cNvSpPr>
            <p:nvPr/>
          </p:nvSpPr>
          <p:spPr bwMode="auto">
            <a:xfrm>
              <a:off x="3068" y="224"/>
              <a:ext cx="284" cy="180"/>
            </a:xfrm>
            <a:custGeom>
              <a:avLst/>
              <a:gdLst/>
              <a:ahLst/>
              <a:cxnLst>
                <a:cxn ang="0">
                  <a:pos x="72" y="180"/>
                </a:cxn>
                <a:cxn ang="0">
                  <a:pos x="52" y="168"/>
                </a:cxn>
                <a:cxn ang="0">
                  <a:pos x="40" y="164"/>
                </a:cxn>
                <a:cxn ang="0">
                  <a:pos x="128" y="156"/>
                </a:cxn>
                <a:cxn ang="0">
                  <a:pos x="156" y="152"/>
                </a:cxn>
                <a:cxn ang="0">
                  <a:pos x="176" y="140"/>
                </a:cxn>
                <a:cxn ang="0">
                  <a:pos x="192" y="128"/>
                </a:cxn>
                <a:cxn ang="0">
                  <a:pos x="204" y="108"/>
                </a:cxn>
                <a:cxn ang="0">
                  <a:pos x="212" y="84"/>
                </a:cxn>
                <a:cxn ang="0">
                  <a:pos x="216" y="72"/>
                </a:cxn>
                <a:cxn ang="0">
                  <a:pos x="212" y="52"/>
                </a:cxn>
                <a:cxn ang="0">
                  <a:pos x="192" y="36"/>
                </a:cxn>
                <a:cxn ang="0">
                  <a:pos x="176" y="24"/>
                </a:cxn>
                <a:cxn ang="0">
                  <a:pos x="144" y="16"/>
                </a:cxn>
                <a:cxn ang="0">
                  <a:pos x="84" y="12"/>
                </a:cxn>
                <a:cxn ang="0">
                  <a:pos x="0" y="12"/>
                </a:cxn>
                <a:cxn ang="0">
                  <a:pos x="0" y="12"/>
                </a:cxn>
                <a:cxn ang="0">
                  <a:pos x="4" y="12"/>
                </a:cxn>
                <a:cxn ang="0">
                  <a:pos x="40" y="4"/>
                </a:cxn>
                <a:cxn ang="0">
                  <a:pos x="120" y="0"/>
                </a:cxn>
                <a:cxn ang="0">
                  <a:pos x="168" y="4"/>
                </a:cxn>
                <a:cxn ang="0">
                  <a:pos x="212" y="12"/>
                </a:cxn>
                <a:cxn ang="0">
                  <a:pos x="248" y="24"/>
                </a:cxn>
                <a:cxn ang="0">
                  <a:pos x="276" y="52"/>
                </a:cxn>
                <a:cxn ang="0">
                  <a:pos x="284" y="60"/>
                </a:cxn>
                <a:cxn ang="0">
                  <a:pos x="276" y="92"/>
                </a:cxn>
                <a:cxn ang="0">
                  <a:pos x="272" y="108"/>
                </a:cxn>
                <a:cxn ang="0">
                  <a:pos x="252" y="128"/>
                </a:cxn>
                <a:cxn ang="0">
                  <a:pos x="224" y="140"/>
                </a:cxn>
                <a:cxn ang="0">
                  <a:pos x="192" y="156"/>
                </a:cxn>
                <a:cxn ang="0">
                  <a:pos x="144" y="168"/>
                </a:cxn>
                <a:cxn ang="0">
                  <a:pos x="108" y="176"/>
                </a:cxn>
                <a:cxn ang="0">
                  <a:pos x="72" y="180"/>
                </a:cxn>
              </a:cxnLst>
              <a:rect l="0" t="0" r="0" b="0"/>
              <a:pathLst>
                <a:path w="284" h="180">
                  <a:moveTo>
                    <a:pt x="72" y="180"/>
                  </a:moveTo>
                  <a:lnTo>
                    <a:pt x="52" y="168"/>
                  </a:lnTo>
                  <a:lnTo>
                    <a:pt x="40" y="164"/>
                  </a:lnTo>
                  <a:lnTo>
                    <a:pt x="128" y="156"/>
                  </a:lnTo>
                  <a:lnTo>
                    <a:pt x="156" y="152"/>
                  </a:lnTo>
                  <a:lnTo>
                    <a:pt x="176" y="140"/>
                  </a:lnTo>
                  <a:lnTo>
                    <a:pt x="192" y="128"/>
                  </a:lnTo>
                  <a:lnTo>
                    <a:pt x="204" y="108"/>
                  </a:lnTo>
                  <a:lnTo>
                    <a:pt x="212" y="84"/>
                  </a:lnTo>
                  <a:lnTo>
                    <a:pt x="216" y="72"/>
                  </a:lnTo>
                  <a:lnTo>
                    <a:pt x="212" y="52"/>
                  </a:lnTo>
                  <a:lnTo>
                    <a:pt x="192" y="36"/>
                  </a:lnTo>
                  <a:lnTo>
                    <a:pt x="176" y="24"/>
                  </a:lnTo>
                  <a:lnTo>
                    <a:pt x="144" y="16"/>
                  </a:lnTo>
                  <a:lnTo>
                    <a:pt x="84" y="12"/>
                  </a:lnTo>
                  <a:lnTo>
                    <a:pt x="0" y="12"/>
                  </a:lnTo>
                  <a:lnTo>
                    <a:pt x="0" y="12"/>
                  </a:lnTo>
                  <a:lnTo>
                    <a:pt x="4" y="12"/>
                  </a:lnTo>
                  <a:lnTo>
                    <a:pt x="40" y="4"/>
                  </a:lnTo>
                  <a:lnTo>
                    <a:pt x="120" y="0"/>
                  </a:lnTo>
                  <a:lnTo>
                    <a:pt x="168" y="4"/>
                  </a:lnTo>
                  <a:lnTo>
                    <a:pt x="212" y="12"/>
                  </a:lnTo>
                  <a:lnTo>
                    <a:pt x="248" y="24"/>
                  </a:lnTo>
                  <a:lnTo>
                    <a:pt x="276" y="52"/>
                  </a:lnTo>
                  <a:lnTo>
                    <a:pt x="284" y="60"/>
                  </a:lnTo>
                  <a:lnTo>
                    <a:pt x="276" y="92"/>
                  </a:lnTo>
                  <a:lnTo>
                    <a:pt x="272" y="108"/>
                  </a:lnTo>
                  <a:lnTo>
                    <a:pt x="252" y="128"/>
                  </a:lnTo>
                  <a:lnTo>
                    <a:pt x="224" y="140"/>
                  </a:lnTo>
                  <a:lnTo>
                    <a:pt x="192" y="156"/>
                  </a:lnTo>
                  <a:lnTo>
                    <a:pt x="144" y="168"/>
                  </a:lnTo>
                  <a:lnTo>
                    <a:pt x="108" y="176"/>
                  </a:lnTo>
                  <a:lnTo>
                    <a:pt x="72" y="18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5" name="図形 54"/>
            <p:cNvSpPr>
              <a:spLocks/>
            </p:cNvSpPr>
            <p:nvPr/>
          </p:nvSpPr>
          <p:spPr bwMode="auto">
            <a:xfrm>
              <a:off x="3072" y="212"/>
              <a:ext cx="356" cy="216"/>
            </a:xfrm>
            <a:custGeom>
              <a:avLst/>
              <a:gdLst/>
              <a:ahLst/>
              <a:cxnLst>
                <a:cxn ang="0">
                  <a:pos x="80" y="192"/>
                </a:cxn>
                <a:cxn ang="0">
                  <a:pos x="108" y="192"/>
                </a:cxn>
                <a:cxn ang="0">
                  <a:pos x="148" y="180"/>
                </a:cxn>
                <a:cxn ang="0">
                  <a:pos x="188" y="168"/>
                </a:cxn>
                <a:cxn ang="0">
                  <a:pos x="224" y="156"/>
                </a:cxn>
                <a:cxn ang="0">
                  <a:pos x="248" y="140"/>
                </a:cxn>
                <a:cxn ang="0">
                  <a:pos x="268" y="120"/>
                </a:cxn>
                <a:cxn ang="0">
                  <a:pos x="280" y="104"/>
                </a:cxn>
                <a:cxn ang="0">
                  <a:pos x="284" y="84"/>
                </a:cxn>
                <a:cxn ang="0">
                  <a:pos x="280" y="72"/>
                </a:cxn>
                <a:cxn ang="0">
                  <a:pos x="280" y="60"/>
                </a:cxn>
                <a:cxn ang="0">
                  <a:pos x="248" y="36"/>
                </a:cxn>
                <a:cxn ang="0">
                  <a:pos x="212" y="24"/>
                </a:cxn>
                <a:cxn ang="0">
                  <a:pos x="172" y="12"/>
                </a:cxn>
                <a:cxn ang="0">
                  <a:pos x="128" y="12"/>
                </a:cxn>
                <a:cxn ang="0">
                  <a:pos x="44" y="12"/>
                </a:cxn>
                <a:cxn ang="0">
                  <a:pos x="0" y="24"/>
                </a:cxn>
                <a:cxn ang="0">
                  <a:pos x="48" y="12"/>
                </a:cxn>
                <a:cxn ang="0">
                  <a:pos x="152" y="0"/>
                </a:cxn>
                <a:cxn ang="0">
                  <a:pos x="212" y="0"/>
                </a:cxn>
                <a:cxn ang="0">
                  <a:pos x="268" y="4"/>
                </a:cxn>
                <a:cxn ang="0">
                  <a:pos x="316" y="24"/>
                </a:cxn>
                <a:cxn ang="0">
                  <a:pos x="332" y="28"/>
                </a:cxn>
                <a:cxn ang="0">
                  <a:pos x="352" y="48"/>
                </a:cxn>
                <a:cxn ang="0">
                  <a:pos x="356" y="64"/>
                </a:cxn>
                <a:cxn ang="0">
                  <a:pos x="356" y="92"/>
                </a:cxn>
                <a:cxn ang="0">
                  <a:pos x="352" y="108"/>
                </a:cxn>
                <a:cxn ang="0">
                  <a:pos x="332" y="132"/>
                </a:cxn>
                <a:cxn ang="0">
                  <a:pos x="316" y="152"/>
                </a:cxn>
                <a:cxn ang="0">
                  <a:pos x="284" y="168"/>
                </a:cxn>
                <a:cxn ang="0">
                  <a:pos x="248" y="188"/>
                </a:cxn>
                <a:cxn ang="0">
                  <a:pos x="200" y="200"/>
                </a:cxn>
                <a:cxn ang="0">
                  <a:pos x="124" y="216"/>
                </a:cxn>
                <a:cxn ang="0">
                  <a:pos x="80" y="192"/>
                </a:cxn>
              </a:cxnLst>
              <a:rect l="0" t="0" r="0" b="0"/>
              <a:pathLst>
                <a:path w="356" h="216">
                  <a:moveTo>
                    <a:pt x="80" y="192"/>
                  </a:moveTo>
                  <a:lnTo>
                    <a:pt x="108" y="192"/>
                  </a:lnTo>
                  <a:lnTo>
                    <a:pt x="148" y="180"/>
                  </a:lnTo>
                  <a:lnTo>
                    <a:pt x="188" y="168"/>
                  </a:lnTo>
                  <a:lnTo>
                    <a:pt x="224" y="156"/>
                  </a:lnTo>
                  <a:lnTo>
                    <a:pt x="248" y="140"/>
                  </a:lnTo>
                  <a:lnTo>
                    <a:pt x="268" y="120"/>
                  </a:lnTo>
                  <a:lnTo>
                    <a:pt x="280" y="104"/>
                  </a:lnTo>
                  <a:lnTo>
                    <a:pt x="284" y="84"/>
                  </a:lnTo>
                  <a:lnTo>
                    <a:pt x="280" y="72"/>
                  </a:lnTo>
                  <a:lnTo>
                    <a:pt x="280" y="60"/>
                  </a:lnTo>
                  <a:lnTo>
                    <a:pt x="248" y="36"/>
                  </a:lnTo>
                  <a:lnTo>
                    <a:pt x="212" y="24"/>
                  </a:lnTo>
                  <a:lnTo>
                    <a:pt x="172" y="12"/>
                  </a:lnTo>
                  <a:lnTo>
                    <a:pt x="128" y="12"/>
                  </a:lnTo>
                  <a:lnTo>
                    <a:pt x="44" y="12"/>
                  </a:lnTo>
                  <a:lnTo>
                    <a:pt x="0" y="24"/>
                  </a:lnTo>
                  <a:lnTo>
                    <a:pt x="48" y="12"/>
                  </a:lnTo>
                  <a:lnTo>
                    <a:pt x="152" y="0"/>
                  </a:lnTo>
                  <a:lnTo>
                    <a:pt x="212" y="0"/>
                  </a:lnTo>
                  <a:lnTo>
                    <a:pt x="268" y="4"/>
                  </a:lnTo>
                  <a:lnTo>
                    <a:pt x="316" y="24"/>
                  </a:lnTo>
                  <a:lnTo>
                    <a:pt x="332" y="28"/>
                  </a:lnTo>
                  <a:lnTo>
                    <a:pt x="352" y="48"/>
                  </a:lnTo>
                  <a:lnTo>
                    <a:pt x="356" y="64"/>
                  </a:lnTo>
                  <a:lnTo>
                    <a:pt x="356" y="92"/>
                  </a:lnTo>
                  <a:lnTo>
                    <a:pt x="352" y="108"/>
                  </a:lnTo>
                  <a:lnTo>
                    <a:pt x="332" y="132"/>
                  </a:lnTo>
                  <a:lnTo>
                    <a:pt x="316" y="152"/>
                  </a:lnTo>
                  <a:lnTo>
                    <a:pt x="284" y="168"/>
                  </a:lnTo>
                  <a:lnTo>
                    <a:pt x="248" y="188"/>
                  </a:lnTo>
                  <a:lnTo>
                    <a:pt x="200" y="200"/>
                  </a:lnTo>
                  <a:lnTo>
                    <a:pt x="124" y="216"/>
                  </a:lnTo>
                  <a:lnTo>
                    <a:pt x="80" y="19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6" name="図形 55"/>
            <p:cNvSpPr>
              <a:spLocks/>
            </p:cNvSpPr>
            <p:nvPr/>
          </p:nvSpPr>
          <p:spPr bwMode="auto">
            <a:xfrm>
              <a:off x="3208" y="200"/>
              <a:ext cx="324" cy="236"/>
            </a:xfrm>
            <a:custGeom>
              <a:avLst/>
              <a:gdLst/>
              <a:ahLst/>
              <a:cxnLst>
                <a:cxn ang="0">
                  <a:pos x="0" y="228"/>
                </a:cxn>
                <a:cxn ang="0">
                  <a:pos x="72" y="212"/>
                </a:cxn>
                <a:cxn ang="0">
                  <a:pos x="112" y="200"/>
                </a:cxn>
                <a:cxn ang="0">
                  <a:pos x="148" y="188"/>
                </a:cxn>
                <a:cxn ang="0">
                  <a:pos x="180" y="168"/>
                </a:cxn>
                <a:cxn ang="0">
                  <a:pos x="204" y="152"/>
                </a:cxn>
                <a:cxn ang="0">
                  <a:pos x="216" y="128"/>
                </a:cxn>
                <a:cxn ang="0">
                  <a:pos x="220" y="104"/>
                </a:cxn>
                <a:cxn ang="0">
                  <a:pos x="220" y="76"/>
                </a:cxn>
                <a:cxn ang="0">
                  <a:pos x="220" y="60"/>
                </a:cxn>
                <a:cxn ang="0">
                  <a:pos x="192" y="36"/>
                </a:cxn>
                <a:cxn ang="0">
                  <a:pos x="160" y="24"/>
                </a:cxn>
                <a:cxn ang="0">
                  <a:pos x="124" y="12"/>
                </a:cxn>
                <a:cxn ang="0">
                  <a:pos x="84" y="4"/>
                </a:cxn>
                <a:cxn ang="0">
                  <a:pos x="132" y="0"/>
                </a:cxn>
                <a:cxn ang="0">
                  <a:pos x="204" y="4"/>
                </a:cxn>
                <a:cxn ang="0">
                  <a:pos x="252" y="16"/>
                </a:cxn>
                <a:cxn ang="0">
                  <a:pos x="288" y="36"/>
                </a:cxn>
                <a:cxn ang="0">
                  <a:pos x="308" y="48"/>
                </a:cxn>
                <a:cxn ang="0">
                  <a:pos x="320" y="64"/>
                </a:cxn>
                <a:cxn ang="0">
                  <a:pos x="324" y="84"/>
                </a:cxn>
                <a:cxn ang="0">
                  <a:pos x="324" y="96"/>
                </a:cxn>
                <a:cxn ang="0">
                  <a:pos x="320" y="116"/>
                </a:cxn>
                <a:cxn ang="0">
                  <a:pos x="308" y="132"/>
                </a:cxn>
                <a:cxn ang="0">
                  <a:pos x="272" y="156"/>
                </a:cxn>
                <a:cxn ang="0">
                  <a:pos x="220" y="180"/>
                </a:cxn>
                <a:cxn ang="0">
                  <a:pos x="160" y="200"/>
                </a:cxn>
                <a:cxn ang="0">
                  <a:pos x="60" y="224"/>
                </a:cxn>
                <a:cxn ang="0">
                  <a:pos x="12" y="228"/>
                </a:cxn>
                <a:cxn ang="0">
                  <a:pos x="12" y="236"/>
                </a:cxn>
                <a:cxn ang="0">
                  <a:pos x="0" y="228"/>
                </a:cxn>
              </a:cxnLst>
              <a:rect l="0" t="0" r="0" b="0"/>
              <a:pathLst>
                <a:path w="324" h="236">
                  <a:moveTo>
                    <a:pt x="0" y="228"/>
                  </a:moveTo>
                  <a:lnTo>
                    <a:pt x="72" y="212"/>
                  </a:lnTo>
                  <a:lnTo>
                    <a:pt x="112" y="200"/>
                  </a:lnTo>
                  <a:lnTo>
                    <a:pt x="148" y="188"/>
                  </a:lnTo>
                  <a:lnTo>
                    <a:pt x="180" y="168"/>
                  </a:lnTo>
                  <a:lnTo>
                    <a:pt x="204" y="152"/>
                  </a:lnTo>
                  <a:lnTo>
                    <a:pt x="216" y="128"/>
                  </a:lnTo>
                  <a:lnTo>
                    <a:pt x="220" y="104"/>
                  </a:lnTo>
                  <a:lnTo>
                    <a:pt x="220" y="76"/>
                  </a:lnTo>
                  <a:lnTo>
                    <a:pt x="220" y="60"/>
                  </a:lnTo>
                  <a:lnTo>
                    <a:pt x="192" y="36"/>
                  </a:lnTo>
                  <a:lnTo>
                    <a:pt x="160" y="24"/>
                  </a:lnTo>
                  <a:lnTo>
                    <a:pt x="124" y="12"/>
                  </a:lnTo>
                  <a:lnTo>
                    <a:pt x="84" y="4"/>
                  </a:lnTo>
                  <a:lnTo>
                    <a:pt x="132" y="0"/>
                  </a:lnTo>
                  <a:lnTo>
                    <a:pt x="204" y="4"/>
                  </a:lnTo>
                  <a:lnTo>
                    <a:pt x="252" y="16"/>
                  </a:lnTo>
                  <a:lnTo>
                    <a:pt x="288" y="36"/>
                  </a:lnTo>
                  <a:lnTo>
                    <a:pt x="308" y="48"/>
                  </a:lnTo>
                  <a:lnTo>
                    <a:pt x="320" y="64"/>
                  </a:lnTo>
                  <a:lnTo>
                    <a:pt x="324" y="84"/>
                  </a:lnTo>
                  <a:lnTo>
                    <a:pt x="324" y="96"/>
                  </a:lnTo>
                  <a:lnTo>
                    <a:pt x="320" y="116"/>
                  </a:lnTo>
                  <a:lnTo>
                    <a:pt x="308" y="132"/>
                  </a:lnTo>
                  <a:lnTo>
                    <a:pt x="272" y="156"/>
                  </a:lnTo>
                  <a:lnTo>
                    <a:pt x="220" y="180"/>
                  </a:lnTo>
                  <a:lnTo>
                    <a:pt x="160" y="200"/>
                  </a:lnTo>
                  <a:lnTo>
                    <a:pt x="60" y="224"/>
                  </a:lnTo>
                  <a:lnTo>
                    <a:pt x="12" y="228"/>
                  </a:lnTo>
                  <a:lnTo>
                    <a:pt x="12" y="236"/>
                  </a:lnTo>
                  <a:lnTo>
                    <a:pt x="0" y="22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7" name="図形 56"/>
            <p:cNvSpPr>
              <a:spLocks/>
            </p:cNvSpPr>
            <p:nvPr/>
          </p:nvSpPr>
          <p:spPr bwMode="auto">
            <a:xfrm>
              <a:off x="3220" y="168"/>
              <a:ext cx="440" cy="284"/>
            </a:xfrm>
            <a:custGeom>
              <a:avLst/>
              <a:gdLst/>
              <a:ahLst/>
              <a:cxnLst>
                <a:cxn ang="0">
                  <a:pos x="0" y="268"/>
                </a:cxn>
                <a:cxn ang="0">
                  <a:pos x="64" y="256"/>
                </a:cxn>
                <a:cxn ang="0">
                  <a:pos x="168" y="232"/>
                </a:cxn>
                <a:cxn ang="0">
                  <a:pos x="220" y="212"/>
                </a:cxn>
                <a:cxn ang="0">
                  <a:pos x="272" y="188"/>
                </a:cxn>
                <a:cxn ang="0">
                  <a:pos x="300" y="164"/>
                </a:cxn>
                <a:cxn ang="0">
                  <a:pos x="312" y="148"/>
                </a:cxn>
                <a:cxn ang="0">
                  <a:pos x="320" y="128"/>
                </a:cxn>
                <a:cxn ang="0">
                  <a:pos x="320" y="116"/>
                </a:cxn>
                <a:cxn ang="0">
                  <a:pos x="312" y="96"/>
                </a:cxn>
                <a:cxn ang="0">
                  <a:pos x="300" y="72"/>
                </a:cxn>
                <a:cxn ang="0">
                  <a:pos x="272" y="56"/>
                </a:cxn>
                <a:cxn ang="0">
                  <a:pos x="236" y="44"/>
                </a:cxn>
                <a:cxn ang="0">
                  <a:pos x="180" y="32"/>
                </a:cxn>
                <a:cxn ang="0">
                  <a:pos x="120" y="24"/>
                </a:cxn>
                <a:cxn ang="0">
                  <a:pos x="84" y="32"/>
                </a:cxn>
                <a:cxn ang="0">
                  <a:pos x="156" y="8"/>
                </a:cxn>
                <a:cxn ang="0">
                  <a:pos x="208" y="0"/>
                </a:cxn>
                <a:cxn ang="0">
                  <a:pos x="272" y="0"/>
                </a:cxn>
                <a:cxn ang="0">
                  <a:pos x="272" y="8"/>
                </a:cxn>
                <a:cxn ang="0">
                  <a:pos x="272" y="0"/>
                </a:cxn>
                <a:cxn ang="0">
                  <a:pos x="324" y="12"/>
                </a:cxn>
                <a:cxn ang="0">
                  <a:pos x="380" y="36"/>
                </a:cxn>
                <a:cxn ang="0">
                  <a:pos x="408" y="56"/>
                </a:cxn>
                <a:cxn ang="0">
                  <a:pos x="428" y="68"/>
                </a:cxn>
                <a:cxn ang="0">
                  <a:pos x="440" y="92"/>
                </a:cxn>
                <a:cxn ang="0">
                  <a:pos x="432" y="116"/>
                </a:cxn>
                <a:cxn ang="0">
                  <a:pos x="420" y="148"/>
                </a:cxn>
                <a:cxn ang="0">
                  <a:pos x="392" y="176"/>
                </a:cxn>
                <a:cxn ang="0">
                  <a:pos x="348" y="208"/>
                </a:cxn>
                <a:cxn ang="0">
                  <a:pos x="252" y="236"/>
                </a:cxn>
                <a:cxn ang="0">
                  <a:pos x="160" y="268"/>
                </a:cxn>
                <a:cxn ang="0">
                  <a:pos x="72" y="284"/>
                </a:cxn>
                <a:cxn ang="0">
                  <a:pos x="0" y="268"/>
                </a:cxn>
              </a:cxnLst>
              <a:rect l="0" t="0" r="0" b="0"/>
              <a:pathLst>
                <a:path w="440" h="284">
                  <a:moveTo>
                    <a:pt x="0" y="268"/>
                  </a:moveTo>
                  <a:lnTo>
                    <a:pt x="64" y="256"/>
                  </a:lnTo>
                  <a:lnTo>
                    <a:pt x="168" y="232"/>
                  </a:lnTo>
                  <a:lnTo>
                    <a:pt x="220" y="212"/>
                  </a:lnTo>
                  <a:lnTo>
                    <a:pt x="272" y="188"/>
                  </a:lnTo>
                  <a:lnTo>
                    <a:pt x="300" y="164"/>
                  </a:lnTo>
                  <a:lnTo>
                    <a:pt x="312" y="148"/>
                  </a:lnTo>
                  <a:lnTo>
                    <a:pt x="320" y="128"/>
                  </a:lnTo>
                  <a:lnTo>
                    <a:pt x="320" y="116"/>
                  </a:lnTo>
                  <a:lnTo>
                    <a:pt x="312" y="96"/>
                  </a:lnTo>
                  <a:lnTo>
                    <a:pt x="300" y="72"/>
                  </a:lnTo>
                  <a:lnTo>
                    <a:pt x="272" y="56"/>
                  </a:lnTo>
                  <a:lnTo>
                    <a:pt x="236" y="44"/>
                  </a:lnTo>
                  <a:lnTo>
                    <a:pt x="180" y="32"/>
                  </a:lnTo>
                  <a:lnTo>
                    <a:pt x="120" y="24"/>
                  </a:lnTo>
                  <a:lnTo>
                    <a:pt x="84" y="32"/>
                  </a:lnTo>
                  <a:lnTo>
                    <a:pt x="156" y="8"/>
                  </a:lnTo>
                  <a:lnTo>
                    <a:pt x="208" y="0"/>
                  </a:lnTo>
                  <a:lnTo>
                    <a:pt x="272" y="0"/>
                  </a:lnTo>
                  <a:lnTo>
                    <a:pt x="272" y="8"/>
                  </a:lnTo>
                  <a:lnTo>
                    <a:pt x="272" y="0"/>
                  </a:lnTo>
                  <a:lnTo>
                    <a:pt x="324" y="12"/>
                  </a:lnTo>
                  <a:lnTo>
                    <a:pt x="380" y="36"/>
                  </a:lnTo>
                  <a:lnTo>
                    <a:pt x="408" y="56"/>
                  </a:lnTo>
                  <a:lnTo>
                    <a:pt x="428" y="68"/>
                  </a:lnTo>
                  <a:lnTo>
                    <a:pt x="440" y="92"/>
                  </a:lnTo>
                  <a:lnTo>
                    <a:pt x="432" y="116"/>
                  </a:lnTo>
                  <a:lnTo>
                    <a:pt x="420" y="148"/>
                  </a:lnTo>
                  <a:lnTo>
                    <a:pt x="392" y="176"/>
                  </a:lnTo>
                  <a:lnTo>
                    <a:pt x="348" y="208"/>
                  </a:lnTo>
                  <a:lnTo>
                    <a:pt x="252" y="236"/>
                  </a:lnTo>
                  <a:lnTo>
                    <a:pt x="160" y="268"/>
                  </a:lnTo>
                  <a:lnTo>
                    <a:pt x="72" y="284"/>
                  </a:lnTo>
                  <a:lnTo>
                    <a:pt x="0" y="26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dirty="0"/>
            </a:p>
          </p:txBody>
        </p:sp>
        <p:sp>
          <p:nvSpPr>
            <p:cNvPr id="58" name="図形 57"/>
            <p:cNvSpPr>
              <a:spLocks/>
            </p:cNvSpPr>
            <p:nvPr/>
          </p:nvSpPr>
          <p:spPr bwMode="auto">
            <a:xfrm>
              <a:off x="3304" y="176"/>
              <a:ext cx="452" cy="284"/>
            </a:xfrm>
            <a:custGeom>
              <a:avLst/>
              <a:gdLst/>
              <a:ahLst/>
              <a:cxnLst>
                <a:cxn ang="0">
                  <a:pos x="0" y="276"/>
                </a:cxn>
                <a:cxn ang="0">
                  <a:pos x="88" y="260"/>
                </a:cxn>
                <a:cxn ang="0">
                  <a:pos x="176" y="236"/>
                </a:cxn>
                <a:cxn ang="0">
                  <a:pos x="272" y="200"/>
                </a:cxn>
                <a:cxn ang="0">
                  <a:pos x="312" y="168"/>
                </a:cxn>
                <a:cxn ang="0">
                  <a:pos x="336" y="140"/>
                </a:cxn>
                <a:cxn ang="0">
                  <a:pos x="356" y="108"/>
                </a:cxn>
                <a:cxn ang="0">
                  <a:pos x="356" y="84"/>
                </a:cxn>
                <a:cxn ang="0">
                  <a:pos x="344" y="60"/>
                </a:cxn>
                <a:cxn ang="0">
                  <a:pos x="324" y="40"/>
                </a:cxn>
                <a:cxn ang="0">
                  <a:pos x="296" y="28"/>
                </a:cxn>
                <a:cxn ang="0">
                  <a:pos x="272" y="12"/>
                </a:cxn>
                <a:cxn ang="0">
                  <a:pos x="240" y="0"/>
                </a:cxn>
                <a:cxn ang="0">
                  <a:pos x="276" y="0"/>
                </a:cxn>
                <a:cxn ang="0">
                  <a:pos x="324" y="4"/>
                </a:cxn>
                <a:cxn ang="0">
                  <a:pos x="380" y="24"/>
                </a:cxn>
                <a:cxn ang="0">
                  <a:pos x="404" y="36"/>
                </a:cxn>
                <a:cxn ang="0">
                  <a:pos x="428" y="52"/>
                </a:cxn>
                <a:cxn ang="0">
                  <a:pos x="448" y="76"/>
                </a:cxn>
                <a:cxn ang="0">
                  <a:pos x="452" y="116"/>
                </a:cxn>
                <a:cxn ang="0">
                  <a:pos x="448" y="128"/>
                </a:cxn>
                <a:cxn ang="0">
                  <a:pos x="428" y="152"/>
                </a:cxn>
                <a:cxn ang="0">
                  <a:pos x="412" y="168"/>
                </a:cxn>
                <a:cxn ang="0">
                  <a:pos x="372" y="188"/>
                </a:cxn>
                <a:cxn ang="0">
                  <a:pos x="332" y="204"/>
                </a:cxn>
                <a:cxn ang="0">
                  <a:pos x="264" y="228"/>
                </a:cxn>
                <a:cxn ang="0">
                  <a:pos x="176" y="252"/>
                </a:cxn>
                <a:cxn ang="0">
                  <a:pos x="100" y="272"/>
                </a:cxn>
                <a:cxn ang="0">
                  <a:pos x="40" y="284"/>
                </a:cxn>
                <a:cxn ang="0">
                  <a:pos x="0" y="276"/>
                </a:cxn>
              </a:cxnLst>
              <a:rect l="0" t="0" r="0" b="0"/>
              <a:pathLst>
                <a:path w="452" h="284">
                  <a:moveTo>
                    <a:pt x="0" y="276"/>
                  </a:moveTo>
                  <a:lnTo>
                    <a:pt x="88" y="260"/>
                  </a:lnTo>
                  <a:lnTo>
                    <a:pt x="176" y="236"/>
                  </a:lnTo>
                  <a:lnTo>
                    <a:pt x="272" y="200"/>
                  </a:lnTo>
                  <a:lnTo>
                    <a:pt x="312" y="168"/>
                  </a:lnTo>
                  <a:lnTo>
                    <a:pt x="336" y="140"/>
                  </a:lnTo>
                  <a:lnTo>
                    <a:pt x="356" y="108"/>
                  </a:lnTo>
                  <a:lnTo>
                    <a:pt x="356" y="84"/>
                  </a:lnTo>
                  <a:lnTo>
                    <a:pt x="344" y="60"/>
                  </a:lnTo>
                  <a:lnTo>
                    <a:pt x="324" y="40"/>
                  </a:lnTo>
                  <a:lnTo>
                    <a:pt x="296" y="28"/>
                  </a:lnTo>
                  <a:lnTo>
                    <a:pt x="272" y="12"/>
                  </a:lnTo>
                  <a:lnTo>
                    <a:pt x="240" y="0"/>
                  </a:lnTo>
                  <a:lnTo>
                    <a:pt x="276" y="0"/>
                  </a:lnTo>
                  <a:lnTo>
                    <a:pt x="324" y="4"/>
                  </a:lnTo>
                  <a:lnTo>
                    <a:pt x="380" y="24"/>
                  </a:lnTo>
                  <a:lnTo>
                    <a:pt x="404" y="36"/>
                  </a:lnTo>
                  <a:lnTo>
                    <a:pt x="428" y="52"/>
                  </a:lnTo>
                  <a:lnTo>
                    <a:pt x="448" y="76"/>
                  </a:lnTo>
                  <a:lnTo>
                    <a:pt x="452" y="116"/>
                  </a:lnTo>
                  <a:lnTo>
                    <a:pt x="448" y="128"/>
                  </a:lnTo>
                  <a:lnTo>
                    <a:pt x="428" y="152"/>
                  </a:lnTo>
                  <a:lnTo>
                    <a:pt x="412" y="168"/>
                  </a:lnTo>
                  <a:lnTo>
                    <a:pt x="372" y="188"/>
                  </a:lnTo>
                  <a:lnTo>
                    <a:pt x="332" y="204"/>
                  </a:lnTo>
                  <a:lnTo>
                    <a:pt x="264" y="228"/>
                  </a:lnTo>
                  <a:lnTo>
                    <a:pt x="176" y="252"/>
                  </a:lnTo>
                  <a:lnTo>
                    <a:pt x="100" y="272"/>
                  </a:lnTo>
                  <a:lnTo>
                    <a:pt x="40" y="284"/>
                  </a:lnTo>
                  <a:lnTo>
                    <a:pt x="0" y="27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9" name="図形 58"/>
            <p:cNvSpPr>
              <a:spLocks/>
            </p:cNvSpPr>
            <p:nvPr/>
          </p:nvSpPr>
          <p:spPr bwMode="auto">
            <a:xfrm>
              <a:off x="3344" y="204"/>
              <a:ext cx="480" cy="260"/>
            </a:xfrm>
            <a:custGeom>
              <a:avLst/>
              <a:gdLst/>
              <a:ahLst/>
              <a:cxnLst>
                <a:cxn ang="0">
                  <a:pos x="236" y="220"/>
                </a:cxn>
                <a:cxn ang="0">
                  <a:pos x="196" y="236"/>
                </a:cxn>
                <a:cxn ang="0">
                  <a:pos x="152" y="248"/>
                </a:cxn>
                <a:cxn ang="0">
                  <a:pos x="104" y="256"/>
                </a:cxn>
                <a:cxn ang="0">
                  <a:pos x="48" y="260"/>
                </a:cxn>
                <a:cxn ang="0">
                  <a:pos x="0" y="256"/>
                </a:cxn>
                <a:cxn ang="0">
                  <a:pos x="60" y="248"/>
                </a:cxn>
                <a:cxn ang="0">
                  <a:pos x="136" y="232"/>
                </a:cxn>
                <a:cxn ang="0">
                  <a:pos x="232" y="200"/>
                </a:cxn>
                <a:cxn ang="0">
                  <a:pos x="292" y="184"/>
                </a:cxn>
                <a:cxn ang="0">
                  <a:pos x="340" y="160"/>
                </a:cxn>
                <a:cxn ang="0">
                  <a:pos x="376" y="140"/>
                </a:cxn>
                <a:cxn ang="0">
                  <a:pos x="396" y="124"/>
                </a:cxn>
                <a:cxn ang="0">
                  <a:pos x="412" y="100"/>
                </a:cxn>
                <a:cxn ang="0">
                  <a:pos x="420" y="88"/>
                </a:cxn>
                <a:cxn ang="0">
                  <a:pos x="412" y="48"/>
                </a:cxn>
                <a:cxn ang="0">
                  <a:pos x="388" y="20"/>
                </a:cxn>
                <a:cxn ang="0">
                  <a:pos x="360" y="0"/>
                </a:cxn>
                <a:cxn ang="0">
                  <a:pos x="408" y="8"/>
                </a:cxn>
                <a:cxn ang="0">
                  <a:pos x="432" y="20"/>
                </a:cxn>
                <a:cxn ang="0">
                  <a:pos x="456" y="32"/>
                </a:cxn>
                <a:cxn ang="0">
                  <a:pos x="472" y="56"/>
                </a:cxn>
                <a:cxn ang="0">
                  <a:pos x="480" y="88"/>
                </a:cxn>
                <a:cxn ang="0">
                  <a:pos x="468" y="104"/>
                </a:cxn>
                <a:cxn ang="0">
                  <a:pos x="424" y="148"/>
                </a:cxn>
                <a:cxn ang="0">
                  <a:pos x="396" y="172"/>
                </a:cxn>
                <a:cxn ang="0">
                  <a:pos x="352" y="196"/>
                </a:cxn>
                <a:cxn ang="0">
                  <a:pos x="304" y="212"/>
                </a:cxn>
                <a:cxn ang="0">
                  <a:pos x="244" y="220"/>
                </a:cxn>
                <a:cxn ang="0">
                  <a:pos x="244" y="224"/>
                </a:cxn>
                <a:cxn ang="0">
                  <a:pos x="236" y="220"/>
                </a:cxn>
              </a:cxnLst>
              <a:rect l="0" t="0" r="0" b="0"/>
              <a:pathLst>
                <a:path w="480" h="260">
                  <a:moveTo>
                    <a:pt x="236" y="220"/>
                  </a:moveTo>
                  <a:lnTo>
                    <a:pt x="196" y="236"/>
                  </a:lnTo>
                  <a:lnTo>
                    <a:pt x="152" y="248"/>
                  </a:lnTo>
                  <a:lnTo>
                    <a:pt x="104" y="256"/>
                  </a:lnTo>
                  <a:lnTo>
                    <a:pt x="48" y="260"/>
                  </a:lnTo>
                  <a:lnTo>
                    <a:pt x="0" y="256"/>
                  </a:lnTo>
                  <a:lnTo>
                    <a:pt x="60" y="248"/>
                  </a:lnTo>
                  <a:lnTo>
                    <a:pt x="136" y="232"/>
                  </a:lnTo>
                  <a:lnTo>
                    <a:pt x="232" y="200"/>
                  </a:lnTo>
                  <a:lnTo>
                    <a:pt x="292" y="184"/>
                  </a:lnTo>
                  <a:lnTo>
                    <a:pt x="340" y="160"/>
                  </a:lnTo>
                  <a:lnTo>
                    <a:pt x="376" y="140"/>
                  </a:lnTo>
                  <a:lnTo>
                    <a:pt x="396" y="124"/>
                  </a:lnTo>
                  <a:lnTo>
                    <a:pt x="412" y="100"/>
                  </a:lnTo>
                  <a:lnTo>
                    <a:pt x="420" y="88"/>
                  </a:lnTo>
                  <a:lnTo>
                    <a:pt x="412" y="48"/>
                  </a:lnTo>
                  <a:lnTo>
                    <a:pt x="388" y="20"/>
                  </a:lnTo>
                  <a:lnTo>
                    <a:pt x="360" y="0"/>
                  </a:lnTo>
                  <a:lnTo>
                    <a:pt x="408" y="8"/>
                  </a:lnTo>
                  <a:lnTo>
                    <a:pt x="432" y="20"/>
                  </a:lnTo>
                  <a:lnTo>
                    <a:pt x="456" y="32"/>
                  </a:lnTo>
                  <a:lnTo>
                    <a:pt x="472" y="56"/>
                  </a:lnTo>
                  <a:lnTo>
                    <a:pt x="480" y="88"/>
                  </a:lnTo>
                  <a:lnTo>
                    <a:pt x="468" y="104"/>
                  </a:lnTo>
                  <a:lnTo>
                    <a:pt x="424" y="148"/>
                  </a:lnTo>
                  <a:lnTo>
                    <a:pt x="396" y="172"/>
                  </a:lnTo>
                  <a:lnTo>
                    <a:pt x="352" y="196"/>
                  </a:lnTo>
                  <a:lnTo>
                    <a:pt x="304" y="212"/>
                  </a:lnTo>
                  <a:lnTo>
                    <a:pt x="244" y="220"/>
                  </a:lnTo>
                  <a:lnTo>
                    <a:pt x="244" y="224"/>
                  </a:lnTo>
                  <a:lnTo>
                    <a:pt x="236" y="22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0" name="図形 59"/>
            <p:cNvSpPr>
              <a:spLocks/>
            </p:cNvSpPr>
            <p:nvPr/>
          </p:nvSpPr>
          <p:spPr bwMode="auto">
            <a:xfrm>
              <a:off x="3504" y="152"/>
              <a:ext cx="380" cy="276"/>
            </a:xfrm>
            <a:custGeom>
              <a:avLst/>
              <a:gdLst/>
              <a:ahLst/>
              <a:cxnLst>
                <a:cxn ang="0">
                  <a:pos x="88" y="276"/>
                </a:cxn>
                <a:cxn ang="0">
                  <a:pos x="148" y="264"/>
                </a:cxn>
                <a:cxn ang="0">
                  <a:pos x="200" y="248"/>
                </a:cxn>
                <a:cxn ang="0">
                  <a:pos x="236" y="228"/>
                </a:cxn>
                <a:cxn ang="0">
                  <a:pos x="272" y="204"/>
                </a:cxn>
                <a:cxn ang="0">
                  <a:pos x="308" y="156"/>
                </a:cxn>
                <a:cxn ang="0">
                  <a:pos x="324" y="140"/>
                </a:cxn>
                <a:cxn ang="0">
                  <a:pos x="320" y="100"/>
                </a:cxn>
                <a:cxn ang="0">
                  <a:pos x="300" y="84"/>
                </a:cxn>
                <a:cxn ang="0">
                  <a:pos x="272" y="60"/>
                </a:cxn>
                <a:cxn ang="0">
                  <a:pos x="236" y="52"/>
                </a:cxn>
                <a:cxn ang="0">
                  <a:pos x="192" y="48"/>
                </a:cxn>
                <a:cxn ang="0">
                  <a:pos x="136" y="28"/>
                </a:cxn>
                <a:cxn ang="0">
                  <a:pos x="88" y="24"/>
                </a:cxn>
                <a:cxn ang="0">
                  <a:pos x="28" y="24"/>
                </a:cxn>
                <a:cxn ang="0">
                  <a:pos x="0" y="16"/>
                </a:cxn>
                <a:cxn ang="0">
                  <a:pos x="52" y="4"/>
                </a:cxn>
                <a:cxn ang="0">
                  <a:pos x="96" y="0"/>
                </a:cxn>
                <a:cxn ang="0">
                  <a:pos x="136" y="0"/>
                </a:cxn>
                <a:cxn ang="0">
                  <a:pos x="192" y="4"/>
                </a:cxn>
                <a:cxn ang="0">
                  <a:pos x="248" y="16"/>
                </a:cxn>
                <a:cxn ang="0">
                  <a:pos x="300" y="40"/>
                </a:cxn>
                <a:cxn ang="0">
                  <a:pos x="348" y="76"/>
                </a:cxn>
                <a:cxn ang="0">
                  <a:pos x="368" y="88"/>
                </a:cxn>
                <a:cxn ang="0">
                  <a:pos x="372" y="112"/>
                </a:cxn>
                <a:cxn ang="0">
                  <a:pos x="380" y="140"/>
                </a:cxn>
                <a:cxn ang="0">
                  <a:pos x="368" y="164"/>
                </a:cxn>
                <a:cxn ang="0">
                  <a:pos x="344" y="188"/>
                </a:cxn>
                <a:cxn ang="0">
                  <a:pos x="312" y="204"/>
                </a:cxn>
                <a:cxn ang="0">
                  <a:pos x="272" y="228"/>
                </a:cxn>
                <a:cxn ang="0">
                  <a:pos x="216" y="252"/>
                </a:cxn>
                <a:cxn ang="0">
                  <a:pos x="172" y="272"/>
                </a:cxn>
                <a:cxn ang="0">
                  <a:pos x="144" y="276"/>
                </a:cxn>
                <a:cxn ang="0">
                  <a:pos x="88" y="276"/>
                </a:cxn>
              </a:cxnLst>
              <a:rect l="0" t="0" r="0" b="0"/>
              <a:pathLst>
                <a:path w="380" h="276">
                  <a:moveTo>
                    <a:pt x="88" y="276"/>
                  </a:moveTo>
                  <a:lnTo>
                    <a:pt x="148" y="264"/>
                  </a:lnTo>
                  <a:lnTo>
                    <a:pt x="200" y="248"/>
                  </a:lnTo>
                  <a:lnTo>
                    <a:pt x="236" y="228"/>
                  </a:lnTo>
                  <a:lnTo>
                    <a:pt x="272" y="204"/>
                  </a:lnTo>
                  <a:lnTo>
                    <a:pt x="308" y="156"/>
                  </a:lnTo>
                  <a:lnTo>
                    <a:pt x="324" y="140"/>
                  </a:lnTo>
                  <a:lnTo>
                    <a:pt x="320" y="100"/>
                  </a:lnTo>
                  <a:lnTo>
                    <a:pt x="300" y="84"/>
                  </a:lnTo>
                  <a:lnTo>
                    <a:pt x="272" y="60"/>
                  </a:lnTo>
                  <a:lnTo>
                    <a:pt x="236" y="52"/>
                  </a:lnTo>
                  <a:lnTo>
                    <a:pt x="192" y="48"/>
                  </a:lnTo>
                  <a:lnTo>
                    <a:pt x="136" y="28"/>
                  </a:lnTo>
                  <a:lnTo>
                    <a:pt x="88" y="24"/>
                  </a:lnTo>
                  <a:lnTo>
                    <a:pt x="28" y="24"/>
                  </a:lnTo>
                  <a:lnTo>
                    <a:pt x="0" y="16"/>
                  </a:lnTo>
                  <a:lnTo>
                    <a:pt x="52" y="4"/>
                  </a:lnTo>
                  <a:lnTo>
                    <a:pt x="96" y="0"/>
                  </a:lnTo>
                  <a:lnTo>
                    <a:pt x="136" y="0"/>
                  </a:lnTo>
                  <a:lnTo>
                    <a:pt x="192" y="4"/>
                  </a:lnTo>
                  <a:lnTo>
                    <a:pt x="248" y="16"/>
                  </a:lnTo>
                  <a:lnTo>
                    <a:pt x="300" y="40"/>
                  </a:lnTo>
                  <a:lnTo>
                    <a:pt x="348" y="76"/>
                  </a:lnTo>
                  <a:lnTo>
                    <a:pt x="368" y="88"/>
                  </a:lnTo>
                  <a:lnTo>
                    <a:pt x="372" y="112"/>
                  </a:lnTo>
                  <a:lnTo>
                    <a:pt x="380" y="140"/>
                  </a:lnTo>
                  <a:lnTo>
                    <a:pt x="368" y="164"/>
                  </a:lnTo>
                  <a:lnTo>
                    <a:pt x="344" y="188"/>
                  </a:lnTo>
                  <a:lnTo>
                    <a:pt x="312" y="204"/>
                  </a:lnTo>
                  <a:lnTo>
                    <a:pt x="272" y="228"/>
                  </a:lnTo>
                  <a:lnTo>
                    <a:pt x="216" y="252"/>
                  </a:lnTo>
                  <a:lnTo>
                    <a:pt x="172" y="272"/>
                  </a:lnTo>
                  <a:lnTo>
                    <a:pt x="144" y="276"/>
                  </a:lnTo>
                  <a:lnTo>
                    <a:pt x="88" y="27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1" name="図形 60"/>
            <p:cNvSpPr>
              <a:spLocks/>
            </p:cNvSpPr>
            <p:nvPr/>
          </p:nvSpPr>
          <p:spPr bwMode="auto">
            <a:xfrm>
              <a:off x="3660" y="156"/>
              <a:ext cx="288" cy="280"/>
            </a:xfrm>
            <a:custGeom>
              <a:avLst/>
              <a:gdLst/>
              <a:ahLst/>
              <a:cxnLst>
                <a:cxn ang="0">
                  <a:pos x="60" y="272"/>
                </a:cxn>
                <a:cxn ang="0">
                  <a:pos x="0" y="280"/>
                </a:cxn>
                <a:cxn ang="0">
                  <a:pos x="72" y="248"/>
                </a:cxn>
                <a:cxn ang="0">
                  <a:pos x="116" y="232"/>
                </a:cxn>
                <a:cxn ang="0">
                  <a:pos x="156" y="208"/>
                </a:cxn>
                <a:cxn ang="0">
                  <a:pos x="192" y="184"/>
                </a:cxn>
                <a:cxn ang="0">
                  <a:pos x="216" y="160"/>
                </a:cxn>
                <a:cxn ang="0">
                  <a:pos x="224" y="136"/>
                </a:cxn>
                <a:cxn ang="0">
                  <a:pos x="224" y="108"/>
                </a:cxn>
                <a:cxn ang="0">
                  <a:pos x="216" y="84"/>
                </a:cxn>
                <a:cxn ang="0">
                  <a:pos x="200" y="72"/>
                </a:cxn>
                <a:cxn ang="0">
                  <a:pos x="164" y="44"/>
                </a:cxn>
                <a:cxn ang="0">
                  <a:pos x="128" y="24"/>
                </a:cxn>
                <a:cxn ang="0">
                  <a:pos x="92" y="8"/>
                </a:cxn>
                <a:cxn ang="0">
                  <a:pos x="56" y="0"/>
                </a:cxn>
                <a:cxn ang="0">
                  <a:pos x="92" y="0"/>
                </a:cxn>
                <a:cxn ang="0">
                  <a:pos x="144" y="8"/>
                </a:cxn>
                <a:cxn ang="0">
                  <a:pos x="212" y="32"/>
                </a:cxn>
                <a:cxn ang="0">
                  <a:pos x="240" y="48"/>
                </a:cxn>
                <a:cxn ang="0">
                  <a:pos x="276" y="72"/>
                </a:cxn>
                <a:cxn ang="0">
                  <a:pos x="284" y="84"/>
                </a:cxn>
                <a:cxn ang="0">
                  <a:pos x="288" y="104"/>
                </a:cxn>
                <a:cxn ang="0">
                  <a:pos x="284" y="136"/>
                </a:cxn>
                <a:cxn ang="0">
                  <a:pos x="276" y="152"/>
                </a:cxn>
                <a:cxn ang="0">
                  <a:pos x="260" y="176"/>
                </a:cxn>
                <a:cxn ang="0">
                  <a:pos x="236" y="196"/>
                </a:cxn>
                <a:cxn ang="0">
                  <a:pos x="204" y="208"/>
                </a:cxn>
                <a:cxn ang="0">
                  <a:pos x="152" y="236"/>
                </a:cxn>
                <a:cxn ang="0">
                  <a:pos x="104" y="260"/>
                </a:cxn>
                <a:cxn ang="0">
                  <a:pos x="60" y="272"/>
                </a:cxn>
              </a:cxnLst>
              <a:rect l="0" t="0" r="0" b="0"/>
              <a:pathLst>
                <a:path w="288" h="280">
                  <a:moveTo>
                    <a:pt x="60" y="272"/>
                  </a:moveTo>
                  <a:lnTo>
                    <a:pt x="0" y="280"/>
                  </a:lnTo>
                  <a:lnTo>
                    <a:pt x="72" y="248"/>
                  </a:lnTo>
                  <a:lnTo>
                    <a:pt x="116" y="232"/>
                  </a:lnTo>
                  <a:lnTo>
                    <a:pt x="156" y="208"/>
                  </a:lnTo>
                  <a:lnTo>
                    <a:pt x="192" y="184"/>
                  </a:lnTo>
                  <a:lnTo>
                    <a:pt x="216" y="160"/>
                  </a:lnTo>
                  <a:lnTo>
                    <a:pt x="224" y="136"/>
                  </a:lnTo>
                  <a:lnTo>
                    <a:pt x="224" y="108"/>
                  </a:lnTo>
                  <a:lnTo>
                    <a:pt x="216" y="84"/>
                  </a:lnTo>
                  <a:lnTo>
                    <a:pt x="200" y="72"/>
                  </a:lnTo>
                  <a:lnTo>
                    <a:pt x="164" y="44"/>
                  </a:lnTo>
                  <a:lnTo>
                    <a:pt x="128" y="24"/>
                  </a:lnTo>
                  <a:lnTo>
                    <a:pt x="92" y="8"/>
                  </a:lnTo>
                  <a:lnTo>
                    <a:pt x="56" y="0"/>
                  </a:lnTo>
                  <a:lnTo>
                    <a:pt x="92" y="0"/>
                  </a:lnTo>
                  <a:lnTo>
                    <a:pt x="144" y="8"/>
                  </a:lnTo>
                  <a:lnTo>
                    <a:pt x="212" y="32"/>
                  </a:lnTo>
                  <a:lnTo>
                    <a:pt x="240" y="48"/>
                  </a:lnTo>
                  <a:lnTo>
                    <a:pt x="276" y="72"/>
                  </a:lnTo>
                  <a:lnTo>
                    <a:pt x="284" y="84"/>
                  </a:lnTo>
                  <a:lnTo>
                    <a:pt x="288" y="104"/>
                  </a:lnTo>
                  <a:lnTo>
                    <a:pt x="284" y="136"/>
                  </a:lnTo>
                  <a:lnTo>
                    <a:pt x="276" y="152"/>
                  </a:lnTo>
                  <a:lnTo>
                    <a:pt x="260" y="176"/>
                  </a:lnTo>
                  <a:lnTo>
                    <a:pt x="236" y="196"/>
                  </a:lnTo>
                  <a:lnTo>
                    <a:pt x="204" y="208"/>
                  </a:lnTo>
                  <a:lnTo>
                    <a:pt x="152" y="236"/>
                  </a:lnTo>
                  <a:lnTo>
                    <a:pt x="104" y="260"/>
                  </a:lnTo>
                  <a:lnTo>
                    <a:pt x="60" y="27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2" name="図形 61"/>
            <p:cNvSpPr>
              <a:spLocks/>
            </p:cNvSpPr>
            <p:nvPr/>
          </p:nvSpPr>
          <p:spPr bwMode="auto">
            <a:xfrm>
              <a:off x="3740" y="144"/>
              <a:ext cx="296" cy="284"/>
            </a:xfrm>
            <a:custGeom>
              <a:avLst/>
              <a:gdLst/>
              <a:ahLst/>
              <a:cxnLst>
                <a:cxn ang="0">
                  <a:pos x="60" y="280"/>
                </a:cxn>
                <a:cxn ang="0">
                  <a:pos x="0" y="284"/>
                </a:cxn>
                <a:cxn ang="0">
                  <a:pos x="84" y="248"/>
                </a:cxn>
                <a:cxn ang="0">
                  <a:pos x="132" y="224"/>
                </a:cxn>
                <a:cxn ang="0">
                  <a:pos x="160" y="208"/>
                </a:cxn>
                <a:cxn ang="0">
                  <a:pos x="184" y="188"/>
                </a:cxn>
                <a:cxn ang="0">
                  <a:pos x="196" y="172"/>
                </a:cxn>
                <a:cxn ang="0">
                  <a:pos x="208" y="148"/>
                </a:cxn>
                <a:cxn ang="0">
                  <a:pos x="208" y="116"/>
                </a:cxn>
                <a:cxn ang="0">
                  <a:pos x="208" y="96"/>
                </a:cxn>
                <a:cxn ang="0">
                  <a:pos x="196" y="80"/>
                </a:cxn>
                <a:cxn ang="0">
                  <a:pos x="148" y="44"/>
                </a:cxn>
                <a:cxn ang="0">
                  <a:pos x="96" y="20"/>
                </a:cxn>
                <a:cxn ang="0">
                  <a:pos x="40" y="12"/>
                </a:cxn>
                <a:cxn ang="0">
                  <a:pos x="0" y="8"/>
                </a:cxn>
                <a:cxn ang="0">
                  <a:pos x="48" y="0"/>
                </a:cxn>
                <a:cxn ang="0">
                  <a:pos x="112" y="0"/>
                </a:cxn>
                <a:cxn ang="0">
                  <a:pos x="148" y="8"/>
                </a:cxn>
                <a:cxn ang="0">
                  <a:pos x="192" y="20"/>
                </a:cxn>
                <a:cxn ang="0">
                  <a:pos x="228" y="36"/>
                </a:cxn>
                <a:cxn ang="0">
                  <a:pos x="272" y="60"/>
                </a:cxn>
                <a:cxn ang="0">
                  <a:pos x="284" y="72"/>
                </a:cxn>
                <a:cxn ang="0">
                  <a:pos x="296" y="92"/>
                </a:cxn>
                <a:cxn ang="0">
                  <a:pos x="296" y="104"/>
                </a:cxn>
                <a:cxn ang="0">
                  <a:pos x="296" y="128"/>
                </a:cxn>
                <a:cxn ang="0">
                  <a:pos x="284" y="148"/>
                </a:cxn>
                <a:cxn ang="0">
                  <a:pos x="260" y="172"/>
                </a:cxn>
                <a:cxn ang="0">
                  <a:pos x="228" y="196"/>
                </a:cxn>
                <a:cxn ang="0">
                  <a:pos x="168" y="232"/>
                </a:cxn>
                <a:cxn ang="0">
                  <a:pos x="112" y="260"/>
                </a:cxn>
                <a:cxn ang="0">
                  <a:pos x="60" y="280"/>
                </a:cxn>
              </a:cxnLst>
              <a:rect l="0" t="0" r="0" b="0"/>
              <a:pathLst>
                <a:path w="296" h="284">
                  <a:moveTo>
                    <a:pt x="60" y="280"/>
                  </a:moveTo>
                  <a:lnTo>
                    <a:pt x="0" y="284"/>
                  </a:lnTo>
                  <a:lnTo>
                    <a:pt x="84" y="248"/>
                  </a:lnTo>
                  <a:lnTo>
                    <a:pt x="132" y="224"/>
                  </a:lnTo>
                  <a:lnTo>
                    <a:pt x="160" y="208"/>
                  </a:lnTo>
                  <a:lnTo>
                    <a:pt x="184" y="188"/>
                  </a:lnTo>
                  <a:lnTo>
                    <a:pt x="196" y="172"/>
                  </a:lnTo>
                  <a:lnTo>
                    <a:pt x="208" y="148"/>
                  </a:lnTo>
                  <a:lnTo>
                    <a:pt x="208" y="116"/>
                  </a:lnTo>
                  <a:lnTo>
                    <a:pt x="208" y="96"/>
                  </a:lnTo>
                  <a:lnTo>
                    <a:pt x="196" y="80"/>
                  </a:lnTo>
                  <a:lnTo>
                    <a:pt x="148" y="44"/>
                  </a:lnTo>
                  <a:lnTo>
                    <a:pt x="96" y="20"/>
                  </a:lnTo>
                  <a:lnTo>
                    <a:pt x="40" y="12"/>
                  </a:lnTo>
                  <a:lnTo>
                    <a:pt x="0" y="8"/>
                  </a:lnTo>
                  <a:lnTo>
                    <a:pt x="48" y="0"/>
                  </a:lnTo>
                  <a:lnTo>
                    <a:pt x="112" y="0"/>
                  </a:lnTo>
                  <a:lnTo>
                    <a:pt x="148" y="8"/>
                  </a:lnTo>
                  <a:lnTo>
                    <a:pt x="192" y="20"/>
                  </a:lnTo>
                  <a:lnTo>
                    <a:pt x="228" y="36"/>
                  </a:lnTo>
                  <a:lnTo>
                    <a:pt x="272" y="60"/>
                  </a:lnTo>
                  <a:lnTo>
                    <a:pt x="284" y="72"/>
                  </a:lnTo>
                  <a:lnTo>
                    <a:pt x="296" y="92"/>
                  </a:lnTo>
                  <a:lnTo>
                    <a:pt x="296" y="104"/>
                  </a:lnTo>
                  <a:lnTo>
                    <a:pt x="296" y="128"/>
                  </a:lnTo>
                  <a:lnTo>
                    <a:pt x="284" y="148"/>
                  </a:lnTo>
                  <a:lnTo>
                    <a:pt x="260" y="172"/>
                  </a:lnTo>
                  <a:lnTo>
                    <a:pt x="228" y="196"/>
                  </a:lnTo>
                  <a:lnTo>
                    <a:pt x="168" y="232"/>
                  </a:lnTo>
                  <a:lnTo>
                    <a:pt x="112" y="260"/>
                  </a:lnTo>
                  <a:lnTo>
                    <a:pt x="60" y="28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3" name="図形 62"/>
            <p:cNvSpPr>
              <a:spLocks/>
            </p:cNvSpPr>
            <p:nvPr/>
          </p:nvSpPr>
          <p:spPr bwMode="auto">
            <a:xfrm>
              <a:off x="3824" y="140"/>
              <a:ext cx="284" cy="284"/>
            </a:xfrm>
            <a:custGeom>
              <a:avLst/>
              <a:gdLst/>
              <a:ahLst/>
              <a:cxnLst>
                <a:cxn ang="0">
                  <a:pos x="0" y="284"/>
                </a:cxn>
                <a:cxn ang="0">
                  <a:pos x="48" y="260"/>
                </a:cxn>
                <a:cxn ang="0">
                  <a:pos x="96" y="236"/>
                </a:cxn>
                <a:cxn ang="0">
                  <a:pos x="144" y="200"/>
                </a:cxn>
                <a:cxn ang="0">
                  <a:pos x="180" y="176"/>
                </a:cxn>
                <a:cxn ang="0">
                  <a:pos x="200" y="156"/>
                </a:cxn>
                <a:cxn ang="0">
                  <a:pos x="212" y="132"/>
                </a:cxn>
                <a:cxn ang="0">
                  <a:pos x="216" y="108"/>
                </a:cxn>
                <a:cxn ang="0">
                  <a:pos x="212" y="88"/>
                </a:cxn>
                <a:cxn ang="0">
                  <a:pos x="204" y="76"/>
                </a:cxn>
                <a:cxn ang="0">
                  <a:pos x="188" y="60"/>
                </a:cxn>
                <a:cxn ang="0">
                  <a:pos x="144" y="36"/>
                </a:cxn>
                <a:cxn ang="0">
                  <a:pos x="100" y="16"/>
                </a:cxn>
                <a:cxn ang="0">
                  <a:pos x="60" y="4"/>
                </a:cxn>
                <a:cxn ang="0">
                  <a:pos x="16" y="0"/>
                </a:cxn>
                <a:cxn ang="0">
                  <a:pos x="64" y="0"/>
                </a:cxn>
                <a:cxn ang="0">
                  <a:pos x="120" y="4"/>
                </a:cxn>
                <a:cxn ang="0">
                  <a:pos x="180" y="16"/>
                </a:cxn>
                <a:cxn ang="0">
                  <a:pos x="212" y="28"/>
                </a:cxn>
                <a:cxn ang="0">
                  <a:pos x="236" y="48"/>
                </a:cxn>
                <a:cxn ang="0">
                  <a:pos x="260" y="72"/>
                </a:cxn>
                <a:cxn ang="0">
                  <a:pos x="276" y="96"/>
                </a:cxn>
                <a:cxn ang="0">
                  <a:pos x="284" y="120"/>
                </a:cxn>
                <a:cxn ang="0">
                  <a:pos x="284" y="136"/>
                </a:cxn>
                <a:cxn ang="0">
                  <a:pos x="272" y="156"/>
                </a:cxn>
                <a:cxn ang="0">
                  <a:pos x="236" y="192"/>
                </a:cxn>
                <a:cxn ang="0">
                  <a:pos x="168" y="236"/>
                </a:cxn>
                <a:cxn ang="0">
                  <a:pos x="108" y="260"/>
                </a:cxn>
                <a:cxn ang="0">
                  <a:pos x="72" y="276"/>
                </a:cxn>
                <a:cxn ang="0">
                  <a:pos x="0" y="284"/>
                </a:cxn>
              </a:cxnLst>
              <a:rect l="0" t="0" r="0" b="0"/>
              <a:pathLst>
                <a:path w="284" h="284">
                  <a:moveTo>
                    <a:pt x="0" y="284"/>
                  </a:moveTo>
                  <a:lnTo>
                    <a:pt x="48" y="260"/>
                  </a:lnTo>
                  <a:lnTo>
                    <a:pt x="96" y="236"/>
                  </a:lnTo>
                  <a:lnTo>
                    <a:pt x="144" y="200"/>
                  </a:lnTo>
                  <a:lnTo>
                    <a:pt x="180" y="176"/>
                  </a:lnTo>
                  <a:lnTo>
                    <a:pt x="200" y="156"/>
                  </a:lnTo>
                  <a:lnTo>
                    <a:pt x="212" y="132"/>
                  </a:lnTo>
                  <a:lnTo>
                    <a:pt x="216" y="108"/>
                  </a:lnTo>
                  <a:lnTo>
                    <a:pt x="212" y="88"/>
                  </a:lnTo>
                  <a:lnTo>
                    <a:pt x="204" y="76"/>
                  </a:lnTo>
                  <a:lnTo>
                    <a:pt x="188" y="60"/>
                  </a:lnTo>
                  <a:lnTo>
                    <a:pt x="144" y="36"/>
                  </a:lnTo>
                  <a:lnTo>
                    <a:pt x="100" y="16"/>
                  </a:lnTo>
                  <a:lnTo>
                    <a:pt x="60" y="4"/>
                  </a:lnTo>
                  <a:lnTo>
                    <a:pt x="16" y="0"/>
                  </a:lnTo>
                  <a:lnTo>
                    <a:pt x="64" y="0"/>
                  </a:lnTo>
                  <a:lnTo>
                    <a:pt x="120" y="4"/>
                  </a:lnTo>
                  <a:lnTo>
                    <a:pt x="180" y="16"/>
                  </a:lnTo>
                  <a:lnTo>
                    <a:pt x="212" y="28"/>
                  </a:lnTo>
                  <a:lnTo>
                    <a:pt x="236" y="48"/>
                  </a:lnTo>
                  <a:lnTo>
                    <a:pt x="260" y="72"/>
                  </a:lnTo>
                  <a:lnTo>
                    <a:pt x="276" y="96"/>
                  </a:lnTo>
                  <a:lnTo>
                    <a:pt x="284" y="120"/>
                  </a:lnTo>
                  <a:lnTo>
                    <a:pt x="284" y="136"/>
                  </a:lnTo>
                  <a:lnTo>
                    <a:pt x="272" y="156"/>
                  </a:lnTo>
                  <a:lnTo>
                    <a:pt x="236" y="192"/>
                  </a:lnTo>
                  <a:lnTo>
                    <a:pt x="168" y="236"/>
                  </a:lnTo>
                  <a:lnTo>
                    <a:pt x="108" y="260"/>
                  </a:lnTo>
                  <a:lnTo>
                    <a:pt x="72" y="276"/>
                  </a:lnTo>
                  <a:lnTo>
                    <a:pt x="0" y="28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4" name="図形 63"/>
            <p:cNvSpPr>
              <a:spLocks/>
            </p:cNvSpPr>
            <p:nvPr/>
          </p:nvSpPr>
          <p:spPr bwMode="auto">
            <a:xfrm>
              <a:off x="3924" y="140"/>
              <a:ext cx="260" cy="272"/>
            </a:xfrm>
            <a:custGeom>
              <a:avLst/>
              <a:gdLst/>
              <a:ahLst/>
              <a:cxnLst>
                <a:cxn ang="0">
                  <a:pos x="0" y="272"/>
                </a:cxn>
                <a:cxn ang="0">
                  <a:pos x="88" y="224"/>
                </a:cxn>
                <a:cxn ang="0">
                  <a:pos x="140" y="192"/>
                </a:cxn>
                <a:cxn ang="0">
                  <a:pos x="160" y="180"/>
                </a:cxn>
                <a:cxn ang="0">
                  <a:pos x="176" y="164"/>
                </a:cxn>
                <a:cxn ang="0">
                  <a:pos x="184" y="144"/>
                </a:cxn>
                <a:cxn ang="0">
                  <a:pos x="188" y="120"/>
                </a:cxn>
                <a:cxn ang="0">
                  <a:pos x="184" y="96"/>
                </a:cxn>
                <a:cxn ang="0">
                  <a:pos x="164" y="72"/>
                </a:cxn>
                <a:cxn ang="0">
                  <a:pos x="140" y="40"/>
                </a:cxn>
                <a:cxn ang="0">
                  <a:pos x="112" y="24"/>
                </a:cxn>
                <a:cxn ang="0">
                  <a:pos x="80" y="12"/>
                </a:cxn>
                <a:cxn ang="0">
                  <a:pos x="8" y="0"/>
                </a:cxn>
                <a:cxn ang="0">
                  <a:pos x="80" y="0"/>
                </a:cxn>
                <a:cxn ang="0">
                  <a:pos x="128" y="4"/>
                </a:cxn>
                <a:cxn ang="0">
                  <a:pos x="176" y="16"/>
                </a:cxn>
                <a:cxn ang="0">
                  <a:pos x="212" y="36"/>
                </a:cxn>
                <a:cxn ang="0">
                  <a:pos x="244" y="60"/>
                </a:cxn>
                <a:cxn ang="0">
                  <a:pos x="248" y="64"/>
                </a:cxn>
                <a:cxn ang="0">
                  <a:pos x="260" y="88"/>
                </a:cxn>
                <a:cxn ang="0">
                  <a:pos x="260" y="100"/>
                </a:cxn>
                <a:cxn ang="0">
                  <a:pos x="260" y="124"/>
                </a:cxn>
                <a:cxn ang="0">
                  <a:pos x="256" y="144"/>
                </a:cxn>
                <a:cxn ang="0">
                  <a:pos x="236" y="164"/>
                </a:cxn>
                <a:cxn ang="0">
                  <a:pos x="200" y="192"/>
                </a:cxn>
                <a:cxn ang="0">
                  <a:pos x="124" y="228"/>
                </a:cxn>
                <a:cxn ang="0">
                  <a:pos x="56" y="252"/>
                </a:cxn>
                <a:cxn ang="0">
                  <a:pos x="0" y="272"/>
                </a:cxn>
              </a:cxnLst>
              <a:rect l="0" t="0" r="0" b="0"/>
              <a:pathLst>
                <a:path w="260" h="272">
                  <a:moveTo>
                    <a:pt x="0" y="272"/>
                  </a:moveTo>
                  <a:lnTo>
                    <a:pt x="88" y="224"/>
                  </a:lnTo>
                  <a:lnTo>
                    <a:pt x="140" y="192"/>
                  </a:lnTo>
                  <a:lnTo>
                    <a:pt x="160" y="180"/>
                  </a:lnTo>
                  <a:lnTo>
                    <a:pt x="176" y="164"/>
                  </a:lnTo>
                  <a:lnTo>
                    <a:pt x="184" y="144"/>
                  </a:lnTo>
                  <a:lnTo>
                    <a:pt x="188" y="120"/>
                  </a:lnTo>
                  <a:lnTo>
                    <a:pt x="184" y="96"/>
                  </a:lnTo>
                  <a:lnTo>
                    <a:pt x="164" y="72"/>
                  </a:lnTo>
                  <a:lnTo>
                    <a:pt x="140" y="40"/>
                  </a:lnTo>
                  <a:lnTo>
                    <a:pt x="112" y="24"/>
                  </a:lnTo>
                  <a:lnTo>
                    <a:pt x="80" y="12"/>
                  </a:lnTo>
                  <a:lnTo>
                    <a:pt x="8" y="0"/>
                  </a:lnTo>
                  <a:lnTo>
                    <a:pt x="80" y="0"/>
                  </a:lnTo>
                  <a:lnTo>
                    <a:pt x="128" y="4"/>
                  </a:lnTo>
                  <a:lnTo>
                    <a:pt x="176" y="16"/>
                  </a:lnTo>
                  <a:lnTo>
                    <a:pt x="212" y="36"/>
                  </a:lnTo>
                  <a:lnTo>
                    <a:pt x="244" y="60"/>
                  </a:lnTo>
                  <a:lnTo>
                    <a:pt x="248" y="64"/>
                  </a:lnTo>
                  <a:lnTo>
                    <a:pt x="260" y="88"/>
                  </a:lnTo>
                  <a:lnTo>
                    <a:pt x="260" y="100"/>
                  </a:lnTo>
                  <a:lnTo>
                    <a:pt x="260" y="124"/>
                  </a:lnTo>
                  <a:lnTo>
                    <a:pt x="256" y="144"/>
                  </a:lnTo>
                  <a:lnTo>
                    <a:pt x="236" y="164"/>
                  </a:lnTo>
                  <a:lnTo>
                    <a:pt x="200" y="192"/>
                  </a:lnTo>
                  <a:lnTo>
                    <a:pt x="124" y="228"/>
                  </a:lnTo>
                  <a:lnTo>
                    <a:pt x="56" y="252"/>
                  </a:lnTo>
                  <a:lnTo>
                    <a:pt x="0" y="27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5" name="図形 64"/>
            <p:cNvSpPr>
              <a:spLocks/>
            </p:cNvSpPr>
            <p:nvPr/>
          </p:nvSpPr>
          <p:spPr bwMode="auto">
            <a:xfrm>
              <a:off x="3976" y="332"/>
              <a:ext cx="248" cy="72"/>
            </a:xfrm>
            <a:custGeom>
              <a:avLst/>
              <a:gdLst/>
              <a:ahLst/>
              <a:cxnLst>
                <a:cxn ang="0">
                  <a:pos x="228" y="72"/>
                </a:cxn>
                <a:cxn ang="0">
                  <a:pos x="148" y="60"/>
                </a:cxn>
                <a:cxn ang="0">
                  <a:pos x="88" y="60"/>
                </a:cxn>
                <a:cxn ang="0">
                  <a:pos x="24" y="68"/>
                </a:cxn>
                <a:cxn ang="0">
                  <a:pos x="0" y="72"/>
                </a:cxn>
                <a:cxn ang="0">
                  <a:pos x="96" y="32"/>
                </a:cxn>
                <a:cxn ang="0">
                  <a:pos x="148" y="0"/>
                </a:cxn>
                <a:cxn ang="0">
                  <a:pos x="156" y="0"/>
                </a:cxn>
                <a:cxn ang="0">
                  <a:pos x="192" y="8"/>
                </a:cxn>
                <a:cxn ang="0">
                  <a:pos x="220" y="12"/>
                </a:cxn>
                <a:cxn ang="0">
                  <a:pos x="240" y="32"/>
                </a:cxn>
                <a:cxn ang="0">
                  <a:pos x="248" y="48"/>
                </a:cxn>
                <a:cxn ang="0">
                  <a:pos x="240" y="68"/>
                </a:cxn>
                <a:cxn ang="0">
                  <a:pos x="232" y="72"/>
                </a:cxn>
                <a:cxn ang="0">
                  <a:pos x="228" y="72"/>
                </a:cxn>
              </a:cxnLst>
              <a:rect l="0" t="0" r="0" b="0"/>
              <a:pathLst>
                <a:path w="248" h="72">
                  <a:moveTo>
                    <a:pt x="228" y="72"/>
                  </a:moveTo>
                  <a:lnTo>
                    <a:pt x="148" y="60"/>
                  </a:lnTo>
                  <a:lnTo>
                    <a:pt x="88" y="60"/>
                  </a:lnTo>
                  <a:lnTo>
                    <a:pt x="24" y="68"/>
                  </a:lnTo>
                  <a:lnTo>
                    <a:pt x="0" y="72"/>
                  </a:lnTo>
                  <a:lnTo>
                    <a:pt x="96" y="32"/>
                  </a:lnTo>
                  <a:lnTo>
                    <a:pt x="148" y="0"/>
                  </a:lnTo>
                  <a:lnTo>
                    <a:pt x="156" y="0"/>
                  </a:lnTo>
                  <a:lnTo>
                    <a:pt x="192" y="8"/>
                  </a:lnTo>
                  <a:lnTo>
                    <a:pt x="220" y="12"/>
                  </a:lnTo>
                  <a:lnTo>
                    <a:pt x="240" y="32"/>
                  </a:lnTo>
                  <a:lnTo>
                    <a:pt x="248" y="48"/>
                  </a:lnTo>
                  <a:lnTo>
                    <a:pt x="240" y="68"/>
                  </a:lnTo>
                  <a:lnTo>
                    <a:pt x="232" y="72"/>
                  </a:lnTo>
                  <a:lnTo>
                    <a:pt x="228" y="7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6" name="図形 65"/>
            <p:cNvSpPr>
              <a:spLocks/>
            </p:cNvSpPr>
            <p:nvPr/>
          </p:nvSpPr>
          <p:spPr bwMode="auto">
            <a:xfrm>
              <a:off x="4136" y="328"/>
              <a:ext cx="152" cy="88"/>
            </a:xfrm>
            <a:custGeom>
              <a:avLst/>
              <a:gdLst/>
              <a:ahLst/>
              <a:cxnLst>
                <a:cxn ang="0">
                  <a:pos x="72" y="84"/>
                </a:cxn>
                <a:cxn ang="0">
                  <a:pos x="88" y="64"/>
                </a:cxn>
                <a:cxn ang="0">
                  <a:pos x="92" y="52"/>
                </a:cxn>
                <a:cxn ang="0">
                  <a:pos x="92" y="40"/>
                </a:cxn>
                <a:cxn ang="0">
                  <a:pos x="88" y="28"/>
                </a:cxn>
                <a:cxn ang="0">
                  <a:pos x="68" y="16"/>
                </a:cxn>
                <a:cxn ang="0">
                  <a:pos x="44" y="12"/>
                </a:cxn>
                <a:cxn ang="0">
                  <a:pos x="0" y="0"/>
                </a:cxn>
                <a:cxn ang="0">
                  <a:pos x="68" y="4"/>
                </a:cxn>
                <a:cxn ang="0">
                  <a:pos x="116" y="12"/>
                </a:cxn>
                <a:cxn ang="0">
                  <a:pos x="140" y="24"/>
                </a:cxn>
                <a:cxn ang="0">
                  <a:pos x="152" y="36"/>
                </a:cxn>
                <a:cxn ang="0">
                  <a:pos x="152" y="48"/>
                </a:cxn>
                <a:cxn ang="0">
                  <a:pos x="148" y="72"/>
                </a:cxn>
                <a:cxn ang="0">
                  <a:pos x="128" y="84"/>
                </a:cxn>
                <a:cxn ang="0">
                  <a:pos x="104" y="88"/>
                </a:cxn>
                <a:cxn ang="0">
                  <a:pos x="72" y="84"/>
                </a:cxn>
              </a:cxnLst>
              <a:rect l="0" t="0" r="0" b="0"/>
              <a:pathLst>
                <a:path w="152" h="88">
                  <a:moveTo>
                    <a:pt x="72" y="84"/>
                  </a:moveTo>
                  <a:lnTo>
                    <a:pt x="88" y="64"/>
                  </a:lnTo>
                  <a:lnTo>
                    <a:pt x="92" y="52"/>
                  </a:lnTo>
                  <a:lnTo>
                    <a:pt x="92" y="40"/>
                  </a:lnTo>
                  <a:lnTo>
                    <a:pt x="88" y="28"/>
                  </a:lnTo>
                  <a:lnTo>
                    <a:pt x="68" y="16"/>
                  </a:lnTo>
                  <a:lnTo>
                    <a:pt x="44" y="12"/>
                  </a:lnTo>
                  <a:lnTo>
                    <a:pt x="0" y="0"/>
                  </a:lnTo>
                  <a:lnTo>
                    <a:pt x="68" y="4"/>
                  </a:lnTo>
                  <a:lnTo>
                    <a:pt x="116" y="12"/>
                  </a:lnTo>
                  <a:lnTo>
                    <a:pt x="140" y="24"/>
                  </a:lnTo>
                  <a:lnTo>
                    <a:pt x="152" y="36"/>
                  </a:lnTo>
                  <a:lnTo>
                    <a:pt x="152" y="48"/>
                  </a:lnTo>
                  <a:lnTo>
                    <a:pt x="148" y="72"/>
                  </a:lnTo>
                  <a:lnTo>
                    <a:pt x="128" y="84"/>
                  </a:lnTo>
                  <a:lnTo>
                    <a:pt x="104" y="88"/>
                  </a:lnTo>
                  <a:lnTo>
                    <a:pt x="72" y="8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7" name="図形 66"/>
            <p:cNvSpPr>
              <a:spLocks/>
            </p:cNvSpPr>
            <p:nvPr/>
          </p:nvSpPr>
          <p:spPr bwMode="auto">
            <a:xfrm>
              <a:off x="4144" y="320"/>
              <a:ext cx="216" cy="108"/>
            </a:xfrm>
            <a:custGeom>
              <a:avLst/>
              <a:gdLst/>
              <a:ahLst/>
              <a:cxnLst>
                <a:cxn ang="0">
                  <a:pos x="128" y="108"/>
                </a:cxn>
                <a:cxn ang="0">
                  <a:pos x="104" y="104"/>
                </a:cxn>
                <a:cxn ang="0">
                  <a:pos x="128" y="96"/>
                </a:cxn>
                <a:cxn ang="0">
                  <a:pos x="144" y="80"/>
                </a:cxn>
                <a:cxn ang="0">
                  <a:pos x="152" y="68"/>
                </a:cxn>
                <a:cxn ang="0">
                  <a:pos x="152" y="56"/>
                </a:cxn>
                <a:cxn ang="0">
                  <a:pos x="152" y="44"/>
                </a:cxn>
                <a:cxn ang="0">
                  <a:pos x="132" y="32"/>
                </a:cxn>
                <a:cxn ang="0">
                  <a:pos x="116" y="20"/>
                </a:cxn>
                <a:cxn ang="0">
                  <a:pos x="72" y="8"/>
                </a:cxn>
                <a:cxn ang="0">
                  <a:pos x="28" y="8"/>
                </a:cxn>
                <a:cxn ang="0">
                  <a:pos x="0" y="8"/>
                </a:cxn>
                <a:cxn ang="0">
                  <a:pos x="4" y="0"/>
                </a:cxn>
                <a:cxn ang="0">
                  <a:pos x="36" y="0"/>
                </a:cxn>
                <a:cxn ang="0">
                  <a:pos x="104" y="0"/>
                </a:cxn>
                <a:cxn ang="0">
                  <a:pos x="140" y="8"/>
                </a:cxn>
                <a:cxn ang="0">
                  <a:pos x="168" y="12"/>
                </a:cxn>
                <a:cxn ang="0">
                  <a:pos x="200" y="24"/>
                </a:cxn>
                <a:cxn ang="0">
                  <a:pos x="212" y="44"/>
                </a:cxn>
                <a:cxn ang="0">
                  <a:pos x="216" y="56"/>
                </a:cxn>
                <a:cxn ang="0">
                  <a:pos x="216" y="68"/>
                </a:cxn>
                <a:cxn ang="0">
                  <a:pos x="212" y="80"/>
                </a:cxn>
                <a:cxn ang="0">
                  <a:pos x="200" y="92"/>
                </a:cxn>
                <a:cxn ang="0">
                  <a:pos x="180" y="104"/>
                </a:cxn>
                <a:cxn ang="0">
                  <a:pos x="128" y="108"/>
                </a:cxn>
              </a:cxnLst>
              <a:rect l="0" t="0" r="0" b="0"/>
              <a:pathLst>
                <a:path w="216" h="108">
                  <a:moveTo>
                    <a:pt x="128" y="108"/>
                  </a:moveTo>
                  <a:lnTo>
                    <a:pt x="104" y="104"/>
                  </a:lnTo>
                  <a:lnTo>
                    <a:pt x="128" y="96"/>
                  </a:lnTo>
                  <a:lnTo>
                    <a:pt x="144" y="80"/>
                  </a:lnTo>
                  <a:lnTo>
                    <a:pt x="152" y="68"/>
                  </a:lnTo>
                  <a:lnTo>
                    <a:pt x="152" y="56"/>
                  </a:lnTo>
                  <a:lnTo>
                    <a:pt x="152" y="44"/>
                  </a:lnTo>
                  <a:lnTo>
                    <a:pt x="132" y="32"/>
                  </a:lnTo>
                  <a:lnTo>
                    <a:pt x="116" y="20"/>
                  </a:lnTo>
                  <a:lnTo>
                    <a:pt x="72" y="8"/>
                  </a:lnTo>
                  <a:lnTo>
                    <a:pt x="28" y="8"/>
                  </a:lnTo>
                  <a:lnTo>
                    <a:pt x="0" y="8"/>
                  </a:lnTo>
                  <a:lnTo>
                    <a:pt x="4" y="0"/>
                  </a:lnTo>
                  <a:lnTo>
                    <a:pt x="36" y="0"/>
                  </a:lnTo>
                  <a:lnTo>
                    <a:pt x="104" y="0"/>
                  </a:lnTo>
                  <a:lnTo>
                    <a:pt x="140" y="8"/>
                  </a:lnTo>
                  <a:lnTo>
                    <a:pt x="168" y="12"/>
                  </a:lnTo>
                  <a:lnTo>
                    <a:pt x="200" y="24"/>
                  </a:lnTo>
                  <a:lnTo>
                    <a:pt x="212" y="44"/>
                  </a:lnTo>
                  <a:lnTo>
                    <a:pt x="216" y="56"/>
                  </a:lnTo>
                  <a:lnTo>
                    <a:pt x="216" y="68"/>
                  </a:lnTo>
                  <a:lnTo>
                    <a:pt x="212" y="80"/>
                  </a:lnTo>
                  <a:lnTo>
                    <a:pt x="200" y="92"/>
                  </a:lnTo>
                  <a:lnTo>
                    <a:pt x="180" y="104"/>
                  </a:lnTo>
                  <a:lnTo>
                    <a:pt x="128" y="10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8" name="図形 67"/>
            <p:cNvSpPr>
              <a:spLocks/>
            </p:cNvSpPr>
            <p:nvPr/>
          </p:nvSpPr>
          <p:spPr bwMode="auto">
            <a:xfrm>
              <a:off x="4156" y="296"/>
              <a:ext cx="296" cy="156"/>
            </a:xfrm>
            <a:custGeom>
              <a:avLst/>
              <a:gdLst/>
              <a:ahLst/>
              <a:cxnLst>
                <a:cxn ang="0">
                  <a:pos x="128" y="140"/>
                </a:cxn>
                <a:cxn ang="0">
                  <a:pos x="176" y="128"/>
                </a:cxn>
                <a:cxn ang="0">
                  <a:pos x="188" y="120"/>
                </a:cxn>
                <a:cxn ang="0">
                  <a:pos x="200" y="108"/>
                </a:cxn>
                <a:cxn ang="0">
                  <a:pos x="204" y="92"/>
                </a:cxn>
                <a:cxn ang="0">
                  <a:pos x="212" y="80"/>
                </a:cxn>
                <a:cxn ang="0">
                  <a:pos x="204" y="68"/>
                </a:cxn>
                <a:cxn ang="0">
                  <a:pos x="192" y="48"/>
                </a:cxn>
                <a:cxn ang="0">
                  <a:pos x="168" y="36"/>
                </a:cxn>
                <a:cxn ang="0">
                  <a:pos x="108" y="20"/>
                </a:cxn>
                <a:cxn ang="0">
                  <a:pos x="40" y="20"/>
                </a:cxn>
                <a:cxn ang="0">
                  <a:pos x="0" y="20"/>
                </a:cxn>
                <a:cxn ang="0">
                  <a:pos x="16" y="0"/>
                </a:cxn>
                <a:cxn ang="0">
                  <a:pos x="16" y="8"/>
                </a:cxn>
                <a:cxn ang="0">
                  <a:pos x="48" y="0"/>
                </a:cxn>
                <a:cxn ang="0">
                  <a:pos x="92" y="0"/>
                </a:cxn>
                <a:cxn ang="0">
                  <a:pos x="152" y="8"/>
                </a:cxn>
                <a:cxn ang="0">
                  <a:pos x="192" y="12"/>
                </a:cxn>
                <a:cxn ang="0">
                  <a:pos x="228" y="24"/>
                </a:cxn>
                <a:cxn ang="0">
                  <a:pos x="252" y="36"/>
                </a:cxn>
                <a:cxn ang="0">
                  <a:pos x="272" y="48"/>
                </a:cxn>
                <a:cxn ang="0">
                  <a:pos x="288" y="68"/>
                </a:cxn>
                <a:cxn ang="0">
                  <a:pos x="296" y="80"/>
                </a:cxn>
                <a:cxn ang="0">
                  <a:pos x="284" y="96"/>
                </a:cxn>
                <a:cxn ang="0">
                  <a:pos x="272" y="116"/>
                </a:cxn>
                <a:cxn ang="0">
                  <a:pos x="228" y="140"/>
                </a:cxn>
                <a:cxn ang="0">
                  <a:pos x="192" y="152"/>
                </a:cxn>
                <a:cxn ang="0">
                  <a:pos x="168" y="156"/>
                </a:cxn>
                <a:cxn ang="0">
                  <a:pos x="128" y="140"/>
                </a:cxn>
              </a:cxnLst>
              <a:rect l="0" t="0" r="0" b="0"/>
              <a:pathLst>
                <a:path w="296" h="156">
                  <a:moveTo>
                    <a:pt x="128" y="140"/>
                  </a:moveTo>
                  <a:lnTo>
                    <a:pt x="176" y="128"/>
                  </a:lnTo>
                  <a:lnTo>
                    <a:pt x="188" y="120"/>
                  </a:lnTo>
                  <a:lnTo>
                    <a:pt x="200" y="108"/>
                  </a:lnTo>
                  <a:lnTo>
                    <a:pt x="204" y="92"/>
                  </a:lnTo>
                  <a:lnTo>
                    <a:pt x="212" y="80"/>
                  </a:lnTo>
                  <a:lnTo>
                    <a:pt x="204" y="68"/>
                  </a:lnTo>
                  <a:lnTo>
                    <a:pt x="192" y="48"/>
                  </a:lnTo>
                  <a:lnTo>
                    <a:pt x="168" y="36"/>
                  </a:lnTo>
                  <a:lnTo>
                    <a:pt x="108" y="20"/>
                  </a:lnTo>
                  <a:lnTo>
                    <a:pt x="40" y="20"/>
                  </a:lnTo>
                  <a:lnTo>
                    <a:pt x="0" y="20"/>
                  </a:lnTo>
                  <a:lnTo>
                    <a:pt x="16" y="0"/>
                  </a:lnTo>
                  <a:lnTo>
                    <a:pt x="16" y="8"/>
                  </a:lnTo>
                  <a:lnTo>
                    <a:pt x="48" y="0"/>
                  </a:lnTo>
                  <a:lnTo>
                    <a:pt x="92" y="0"/>
                  </a:lnTo>
                  <a:lnTo>
                    <a:pt x="152" y="8"/>
                  </a:lnTo>
                  <a:lnTo>
                    <a:pt x="192" y="12"/>
                  </a:lnTo>
                  <a:lnTo>
                    <a:pt x="228" y="24"/>
                  </a:lnTo>
                  <a:lnTo>
                    <a:pt x="252" y="36"/>
                  </a:lnTo>
                  <a:lnTo>
                    <a:pt x="272" y="48"/>
                  </a:lnTo>
                  <a:lnTo>
                    <a:pt x="288" y="68"/>
                  </a:lnTo>
                  <a:lnTo>
                    <a:pt x="296" y="80"/>
                  </a:lnTo>
                  <a:lnTo>
                    <a:pt x="284" y="96"/>
                  </a:lnTo>
                  <a:lnTo>
                    <a:pt x="272" y="116"/>
                  </a:lnTo>
                  <a:lnTo>
                    <a:pt x="228" y="140"/>
                  </a:lnTo>
                  <a:lnTo>
                    <a:pt x="192" y="152"/>
                  </a:lnTo>
                  <a:lnTo>
                    <a:pt x="168" y="156"/>
                  </a:lnTo>
                  <a:lnTo>
                    <a:pt x="128" y="14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9" name="図形 68"/>
            <p:cNvSpPr>
              <a:spLocks/>
            </p:cNvSpPr>
            <p:nvPr/>
          </p:nvSpPr>
          <p:spPr bwMode="auto">
            <a:xfrm>
              <a:off x="4172" y="272"/>
              <a:ext cx="328" cy="204"/>
            </a:xfrm>
            <a:custGeom>
              <a:avLst/>
              <a:gdLst/>
              <a:ahLst/>
              <a:cxnLst>
                <a:cxn ang="0">
                  <a:pos x="160" y="180"/>
                </a:cxn>
                <a:cxn ang="0">
                  <a:pos x="188" y="176"/>
                </a:cxn>
                <a:cxn ang="0">
                  <a:pos x="224" y="164"/>
                </a:cxn>
                <a:cxn ang="0">
                  <a:pos x="260" y="140"/>
                </a:cxn>
                <a:cxn ang="0">
                  <a:pos x="272" y="120"/>
                </a:cxn>
                <a:cxn ang="0">
                  <a:pos x="284" y="104"/>
                </a:cxn>
                <a:cxn ang="0">
                  <a:pos x="280" y="92"/>
                </a:cxn>
                <a:cxn ang="0">
                  <a:pos x="260" y="68"/>
                </a:cxn>
                <a:cxn ang="0">
                  <a:pos x="244" y="56"/>
                </a:cxn>
                <a:cxn ang="0">
                  <a:pos x="220" y="44"/>
                </a:cxn>
                <a:cxn ang="0">
                  <a:pos x="184" y="32"/>
                </a:cxn>
                <a:cxn ang="0">
                  <a:pos x="136" y="24"/>
                </a:cxn>
                <a:cxn ang="0">
                  <a:pos x="80" y="24"/>
                </a:cxn>
                <a:cxn ang="0">
                  <a:pos x="36" y="20"/>
                </a:cxn>
                <a:cxn ang="0">
                  <a:pos x="0" y="24"/>
                </a:cxn>
                <a:cxn ang="0">
                  <a:pos x="12" y="0"/>
                </a:cxn>
                <a:cxn ang="0">
                  <a:pos x="56" y="0"/>
                </a:cxn>
                <a:cxn ang="0">
                  <a:pos x="104" y="0"/>
                </a:cxn>
                <a:cxn ang="0">
                  <a:pos x="116" y="0"/>
                </a:cxn>
                <a:cxn ang="0">
                  <a:pos x="164" y="12"/>
                </a:cxn>
                <a:cxn ang="0">
                  <a:pos x="164" y="4"/>
                </a:cxn>
                <a:cxn ang="0">
                  <a:pos x="152" y="4"/>
                </a:cxn>
                <a:cxn ang="0">
                  <a:pos x="188" y="12"/>
                </a:cxn>
                <a:cxn ang="0">
                  <a:pos x="232" y="24"/>
                </a:cxn>
                <a:cxn ang="0">
                  <a:pos x="272" y="36"/>
                </a:cxn>
                <a:cxn ang="0">
                  <a:pos x="316" y="68"/>
                </a:cxn>
                <a:cxn ang="0">
                  <a:pos x="328" y="80"/>
                </a:cxn>
                <a:cxn ang="0">
                  <a:pos x="328" y="96"/>
                </a:cxn>
                <a:cxn ang="0">
                  <a:pos x="328" y="120"/>
                </a:cxn>
                <a:cxn ang="0">
                  <a:pos x="324" y="132"/>
                </a:cxn>
                <a:cxn ang="0">
                  <a:pos x="316" y="144"/>
                </a:cxn>
                <a:cxn ang="0">
                  <a:pos x="280" y="168"/>
                </a:cxn>
                <a:cxn ang="0">
                  <a:pos x="176" y="204"/>
                </a:cxn>
                <a:cxn ang="0">
                  <a:pos x="160" y="180"/>
                </a:cxn>
              </a:cxnLst>
              <a:rect l="0" t="0" r="0" b="0"/>
              <a:pathLst>
                <a:path w="328" h="204">
                  <a:moveTo>
                    <a:pt x="160" y="180"/>
                  </a:moveTo>
                  <a:lnTo>
                    <a:pt x="188" y="176"/>
                  </a:lnTo>
                  <a:lnTo>
                    <a:pt x="224" y="164"/>
                  </a:lnTo>
                  <a:lnTo>
                    <a:pt x="260" y="140"/>
                  </a:lnTo>
                  <a:lnTo>
                    <a:pt x="272" y="120"/>
                  </a:lnTo>
                  <a:lnTo>
                    <a:pt x="284" y="104"/>
                  </a:lnTo>
                  <a:lnTo>
                    <a:pt x="280" y="92"/>
                  </a:lnTo>
                  <a:lnTo>
                    <a:pt x="260" y="68"/>
                  </a:lnTo>
                  <a:lnTo>
                    <a:pt x="244" y="56"/>
                  </a:lnTo>
                  <a:lnTo>
                    <a:pt x="220" y="44"/>
                  </a:lnTo>
                  <a:lnTo>
                    <a:pt x="184" y="32"/>
                  </a:lnTo>
                  <a:lnTo>
                    <a:pt x="136" y="24"/>
                  </a:lnTo>
                  <a:lnTo>
                    <a:pt x="80" y="24"/>
                  </a:lnTo>
                  <a:lnTo>
                    <a:pt x="36" y="20"/>
                  </a:lnTo>
                  <a:lnTo>
                    <a:pt x="0" y="24"/>
                  </a:lnTo>
                  <a:lnTo>
                    <a:pt x="12" y="0"/>
                  </a:lnTo>
                  <a:lnTo>
                    <a:pt x="56" y="0"/>
                  </a:lnTo>
                  <a:lnTo>
                    <a:pt x="104" y="0"/>
                  </a:lnTo>
                  <a:lnTo>
                    <a:pt x="116" y="0"/>
                  </a:lnTo>
                  <a:lnTo>
                    <a:pt x="164" y="12"/>
                  </a:lnTo>
                  <a:lnTo>
                    <a:pt x="164" y="4"/>
                  </a:lnTo>
                  <a:lnTo>
                    <a:pt x="152" y="4"/>
                  </a:lnTo>
                  <a:lnTo>
                    <a:pt x="188" y="12"/>
                  </a:lnTo>
                  <a:lnTo>
                    <a:pt x="232" y="24"/>
                  </a:lnTo>
                  <a:lnTo>
                    <a:pt x="272" y="36"/>
                  </a:lnTo>
                  <a:lnTo>
                    <a:pt x="316" y="68"/>
                  </a:lnTo>
                  <a:lnTo>
                    <a:pt x="328" y="80"/>
                  </a:lnTo>
                  <a:lnTo>
                    <a:pt x="328" y="96"/>
                  </a:lnTo>
                  <a:lnTo>
                    <a:pt x="328" y="120"/>
                  </a:lnTo>
                  <a:lnTo>
                    <a:pt x="324" y="132"/>
                  </a:lnTo>
                  <a:lnTo>
                    <a:pt x="316" y="144"/>
                  </a:lnTo>
                  <a:lnTo>
                    <a:pt x="280" y="168"/>
                  </a:lnTo>
                  <a:lnTo>
                    <a:pt x="176" y="204"/>
                  </a:lnTo>
                  <a:lnTo>
                    <a:pt x="160" y="18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0" name="図形 69"/>
            <p:cNvSpPr>
              <a:spLocks/>
            </p:cNvSpPr>
            <p:nvPr/>
          </p:nvSpPr>
          <p:spPr bwMode="auto">
            <a:xfrm>
              <a:off x="4344" y="284"/>
              <a:ext cx="320" cy="224"/>
            </a:xfrm>
            <a:custGeom>
              <a:avLst/>
              <a:gdLst/>
              <a:ahLst/>
              <a:cxnLst>
                <a:cxn ang="0">
                  <a:pos x="4" y="216"/>
                </a:cxn>
                <a:cxn ang="0">
                  <a:pos x="84" y="204"/>
                </a:cxn>
                <a:cxn ang="0">
                  <a:pos x="144" y="188"/>
                </a:cxn>
                <a:cxn ang="0">
                  <a:pos x="212" y="164"/>
                </a:cxn>
                <a:cxn ang="0">
                  <a:pos x="240" y="144"/>
                </a:cxn>
                <a:cxn ang="0">
                  <a:pos x="260" y="116"/>
                </a:cxn>
                <a:cxn ang="0">
                  <a:pos x="260" y="96"/>
                </a:cxn>
                <a:cxn ang="0">
                  <a:pos x="260" y="80"/>
                </a:cxn>
                <a:cxn ang="0">
                  <a:pos x="248" y="68"/>
                </a:cxn>
                <a:cxn ang="0">
                  <a:pos x="224" y="44"/>
                </a:cxn>
                <a:cxn ang="0">
                  <a:pos x="192" y="24"/>
                </a:cxn>
                <a:cxn ang="0">
                  <a:pos x="156" y="12"/>
                </a:cxn>
                <a:cxn ang="0">
                  <a:pos x="128" y="8"/>
                </a:cxn>
                <a:cxn ang="0">
                  <a:pos x="164" y="0"/>
                </a:cxn>
                <a:cxn ang="0">
                  <a:pos x="212" y="8"/>
                </a:cxn>
                <a:cxn ang="0">
                  <a:pos x="260" y="20"/>
                </a:cxn>
                <a:cxn ang="0">
                  <a:pos x="284" y="32"/>
                </a:cxn>
                <a:cxn ang="0">
                  <a:pos x="300" y="48"/>
                </a:cxn>
                <a:cxn ang="0">
                  <a:pos x="312" y="60"/>
                </a:cxn>
                <a:cxn ang="0">
                  <a:pos x="320" y="72"/>
                </a:cxn>
                <a:cxn ang="0">
                  <a:pos x="320" y="96"/>
                </a:cxn>
                <a:cxn ang="0">
                  <a:pos x="312" y="116"/>
                </a:cxn>
                <a:cxn ang="0">
                  <a:pos x="296" y="132"/>
                </a:cxn>
                <a:cxn ang="0">
                  <a:pos x="272" y="152"/>
                </a:cxn>
                <a:cxn ang="0">
                  <a:pos x="240" y="168"/>
                </a:cxn>
                <a:cxn ang="0">
                  <a:pos x="228" y="176"/>
                </a:cxn>
                <a:cxn ang="0">
                  <a:pos x="180" y="192"/>
                </a:cxn>
                <a:cxn ang="0">
                  <a:pos x="100" y="212"/>
                </a:cxn>
                <a:cxn ang="0">
                  <a:pos x="0" y="224"/>
                </a:cxn>
                <a:cxn ang="0">
                  <a:pos x="4" y="216"/>
                </a:cxn>
              </a:cxnLst>
              <a:rect l="0" t="0" r="0" b="0"/>
              <a:pathLst>
                <a:path w="320" h="224">
                  <a:moveTo>
                    <a:pt x="4" y="216"/>
                  </a:moveTo>
                  <a:lnTo>
                    <a:pt x="84" y="204"/>
                  </a:lnTo>
                  <a:lnTo>
                    <a:pt x="144" y="188"/>
                  </a:lnTo>
                  <a:lnTo>
                    <a:pt x="212" y="164"/>
                  </a:lnTo>
                  <a:lnTo>
                    <a:pt x="240" y="144"/>
                  </a:lnTo>
                  <a:lnTo>
                    <a:pt x="260" y="116"/>
                  </a:lnTo>
                  <a:lnTo>
                    <a:pt x="260" y="96"/>
                  </a:lnTo>
                  <a:lnTo>
                    <a:pt x="260" y="80"/>
                  </a:lnTo>
                  <a:lnTo>
                    <a:pt x="248" y="68"/>
                  </a:lnTo>
                  <a:lnTo>
                    <a:pt x="224" y="44"/>
                  </a:lnTo>
                  <a:lnTo>
                    <a:pt x="192" y="24"/>
                  </a:lnTo>
                  <a:lnTo>
                    <a:pt x="156" y="12"/>
                  </a:lnTo>
                  <a:lnTo>
                    <a:pt x="128" y="8"/>
                  </a:lnTo>
                  <a:lnTo>
                    <a:pt x="164" y="0"/>
                  </a:lnTo>
                  <a:lnTo>
                    <a:pt x="212" y="8"/>
                  </a:lnTo>
                  <a:lnTo>
                    <a:pt x="260" y="20"/>
                  </a:lnTo>
                  <a:lnTo>
                    <a:pt x="284" y="32"/>
                  </a:lnTo>
                  <a:lnTo>
                    <a:pt x="300" y="48"/>
                  </a:lnTo>
                  <a:lnTo>
                    <a:pt x="312" y="60"/>
                  </a:lnTo>
                  <a:lnTo>
                    <a:pt x="320" y="72"/>
                  </a:lnTo>
                  <a:lnTo>
                    <a:pt x="320" y="96"/>
                  </a:lnTo>
                  <a:lnTo>
                    <a:pt x="312" y="116"/>
                  </a:lnTo>
                  <a:lnTo>
                    <a:pt x="296" y="132"/>
                  </a:lnTo>
                  <a:lnTo>
                    <a:pt x="272" y="152"/>
                  </a:lnTo>
                  <a:lnTo>
                    <a:pt x="240" y="168"/>
                  </a:lnTo>
                  <a:lnTo>
                    <a:pt x="228" y="176"/>
                  </a:lnTo>
                  <a:lnTo>
                    <a:pt x="180" y="192"/>
                  </a:lnTo>
                  <a:lnTo>
                    <a:pt x="100" y="212"/>
                  </a:lnTo>
                  <a:lnTo>
                    <a:pt x="0" y="224"/>
                  </a:lnTo>
                  <a:lnTo>
                    <a:pt x="4" y="21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1" name="図形 70"/>
            <p:cNvSpPr>
              <a:spLocks/>
            </p:cNvSpPr>
            <p:nvPr/>
          </p:nvSpPr>
          <p:spPr bwMode="auto">
            <a:xfrm>
              <a:off x="4288" y="296"/>
              <a:ext cx="528" cy="260"/>
            </a:xfrm>
            <a:custGeom>
              <a:avLst/>
              <a:gdLst/>
              <a:ahLst/>
              <a:cxnLst>
                <a:cxn ang="0">
                  <a:pos x="36" y="224"/>
                </a:cxn>
                <a:cxn ang="0">
                  <a:pos x="56" y="212"/>
                </a:cxn>
                <a:cxn ang="0">
                  <a:pos x="156" y="204"/>
                </a:cxn>
                <a:cxn ang="0">
                  <a:pos x="236" y="188"/>
                </a:cxn>
                <a:cxn ang="0">
                  <a:pos x="284" y="168"/>
                </a:cxn>
                <a:cxn ang="0">
                  <a:pos x="304" y="156"/>
                </a:cxn>
                <a:cxn ang="0">
                  <a:pos x="332" y="140"/>
                </a:cxn>
                <a:cxn ang="0">
                  <a:pos x="356" y="120"/>
                </a:cxn>
                <a:cxn ang="0">
                  <a:pos x="376" y="104"/>
                </a:cxn>
                <a:cxn ang="0">
                  <a:pos x="380" y="84"/>
                </a:cxn>
                <a:cxn ang="0">
                  <a:pos x="376" y="60"/>
                </a:cxn>
                <a:cxn ang="0">
                  <a:pos x="368" y="48"/>
                </a:cxn>
                <a:cxn ang="0">
                  <a:pos x="356" y="32"/>
                </a:cxn>
                <a:cxn ang="0">
                  <a:pos x="340" y="12"/>
                </a:cxn>
                <a:cxn ang="0">
                  <a:pos x="308" y="0"/>
                </a:cxn>
                <a:cxn ang="0">
                  <a:pos x="352" y="0"/>
                </a:cxn>
                <a:cxn ang="0">
                  <a:pos x="388" y="8"/>
                </a:cxn>
                <a:cxn ang="0">
                  <a:pos x="436" y="12"/>
                </a:cxn>
                <a:cxn ang="0">
                  <a:pos x="472" y="24"/>
                </a:cxn>
                <a:cxn ang="0">
                  <a:pos x="504" y="44"/>
                </a:cxn>
                <a:cxn ang="0">
                  <a:pos x="520" y="56"/>
                </a:cxn>
                <a:cxn ang="0">
                  <a:pos x="528" y="72"/>
                </a:cxn>
                <a:cxn ang="0">
                  <a:pos x="520" y="96"/>
                </a:cxn>
                <a:cxn ang="0">
                  <a:pos x="508" y="116"/>
                </a:cxn>
                <a:cxn ang="0">
                  <a:pos x="492" y="132"/>
                </a:cxn>
                <a:cxn ang="0">
                  <a:pos x="460" y="152"/>
                </a:cxn>
                <a:cxn ang="0">
                  <a:pos x="416" y="168"/>
                </a:cxn>
                <a:cxn ang="0">
                  <a:pos x="316" y="200"/>
                </a:cxn>
                <a:cxn ang="0">
                  <a:pos x="188" y="228"/>
                </a:cxn>
                <a:cxn ang="0">
                  <a:pos x="132" y="240"/>
                </a:cxn>
                <a:cxn ang="0">
                  <a:pos x="132" y="236"/>
                </a:cxn>
                <a:cxn ang="0">
                  <a:pos x="108" y="240"/>
                </a:cxn>
                <a:cxn ang="0">
                  <a:pos x="56" y="248"/>
                </a:cxn>
                <a:cxn ang="0">
                  <a:pos x="20" y="252"/>
                </a:cxn>
                <a:cxn ang="0">
                  <a:pos x="0" y="260"/>
                </a:cxn>
                <a:cxn ang="0">
                  <a:pos x="12" y="248"/>
                </a:cxn>
                <a:cxn ang="0">
                  <a:pos x="24" y="236"/>
                </a:cxn>
                <a:cxn ang="0">
                  <a:pos x="36" y="224"/>
                </a:cxn>
              </a:cxnLst>
              <a:rect l="0" t="0" r="0" b="0"/>
              <a:pathLst>
                <a:path w="528" h="260">
                  <a:moveTo>
                    <a:pt x="36" y="224"/>
                  </a:moveTo>
                  <a:lnTo>
                    <a:pt x="56" y="212"/>
                  </a:lnTo>
                  <a:lnTo>
                    <a:pt x="156" y="204"/>
                  </a:lnTo>
                  <a:lnTo>
                    <a:pt x="236" y="188"/>
                  </a:lnTo>
                  <a:lnTo>
                    <a:pt x="284" y="168"/>
                  </a:lnTo>
                  <a:lnTo>
                    <a:pt x="304" y="156"/>
                  </a:lnTo>
                  <a:lnTo>
                    <a:pt x="332" y="140"/>
                  </a:lnTo>
                  <a:lnTo>
                    <a:pt x="356" y="120"/>
                  </a:lnTo>
                  <a:lnTo>
                    <a:pt x="376" y="104"/>
                  </a:lnTo>
                  <a:lnTo>
                    <a:pt x="380" y="84"/>
                  </a:lnTo>
                  <a:lnTo>
                    <a:pt x="376" y="60"/>
                  </a:lnTo>
                  <a:lnTo>
                    <a:pt x="368" y="48"/>
                  </a:lnTo>
                  <a:lnTo>
                    <a:pt x="356" y="32"/>
                  </a:lnTo>
                  <a:lnTo>
                    <a:pt x="340" y="12"/>
                  </a:lnTo>
                  <a:lnTo>
                    <a:pt x="308" y="0"/>
                  </a:lnTo>
                  <a:lnTo>
                    <a:pt x="352" y="0"/>
                  </a:lnTo>
                  <a:lnTo>
                    <a:pt x="388" y="8"/>
                  </a:lnTo>
                  <a:lnTo>
                    <a:pt x="436" y="12"/>
                  </a:lnTo>
                  <a:lnTo>
                    <a:pt x="472" y="24"/>
                  </a:lnTo>
                  <a:lnTo>
                    <a:pt x="504" y="44"/>
                  </a:lnTo>
                  <a:lnTo>
                    <a:pt x="520" y="56"/>
                  </a:lnTo>
                  <a:lnTo>
                    <a:pt x="528" y="72"/>
                  </a:lnTo>
                  <a:lnTo>
                    <a:pt x="520" y="96"/>
                  </a:lnTo>
                  <a:lnTo>
                    <a:pt x="508" y="116"/>
                  </a:lnTo>
                  <a:lnTo>
                    <a:pt x="492" y="132"/>
                  </a:lnTo>
                  <a:lnTo>
                    <a:pt x="460" y="152"/>
                  </a:lnTo>
                  <a:lnTo>
                    <a:pt x="416" y="168"/>
                  </a:lnTo>
                  <a:lnTo>
                    <a:pt x="316" y="200"/>
                  </a:lnTo>
                  <a:lnTo>
                    <a:pt x="188" y="228"/>
                  </a:lnTo>
                  <a:lnTo>
                    <a:pt x="132" y="240"/>
                  </a:lnTo>
                  <a:lnTo>
                    <a:pt x="132" y="236"/>
                  </a:lnTo>
                  <a:lnTo>
                    <a:pt x="108" y="240"/>
                  </a:lnTo>
                  <a:lnTo>
                    <a:pt x="56" y="248"/>
                  </a:lnTo>
                  <a:lnTo>
                    <a:pt x="20" y="252"/>
                  </a:lnTo>
                  <a:lnTo>
                    <a:pt x="0" y="260"/>
                  </a:lnTo>
                  <a:lnTo>
                    <a:pt x="12" y="248"/>
                  </a:lnTo>
                  <a:lnTo>
                    <a:pt x="24" y="236"/>
                  </a:lnTo>
                  <a:lnTo>
                    <a:pt x="36" y="22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2" name="図形 71"/>
            <p:cNvSpPr>
              <a:spLocks/>
            </p:cNvSpPr>
            <p:nvPr/>
          </p:nvSpPr>
          <p:spPr bwMode="auto">
            <a:xfrm>
              <a:off x="4288" y="544"/>
              <a:ext cx="104" cy="56"/>
            </a:xfrm>
            <a:custGeom>
              <a:avLst/>
              <a:gdLst/>
              <a:ahLst/>
              <a:cxnLst>
                <a:cxn ang="0">
                  <a:pos x="0" y="32"/>
                </a:cxn>
                <a:cxn ang="0">
                  <a:pos x="0" y="20"/>
                </a:cxn>
                <a:cxn ang="0">
                  <a:pos x="12" y="12"/>
                </a:cxn>
                <a:cxn ang="0">
                  <a:pos x="56" y="4"/>
                </a:cxn>
                <a:cxn ang="0">
                  <a:pos x="104" y="0"/>
                </a:cxn>
                <a:cxn ang="0">
                  <a:pos x="60" y="20"/>
                </a:cxn>
                <a:cxn ang="0">
                  <a:pos x="36" y="36"/>
                </a:cxn>
                <a:cxn ang="0">
                  <a:pos x="12" y="56"/>
                </a:cxn>
                <a:cxn ang="0">
                  <a:pos x="8" y="44"/>
                </a:cxn>
                <a:cxn ang="0">
                  <a:pos x="0" y="32"/>
                </a:cxn>
              </a:cxnLst>
              <a:rect l="0" t="0" r="0" b="0"/>
              <a:pathLst>
                <a:path w="104" h="56">
                  <a:moveTo>
                    <a:pt x="0" y="32"/>
                  </a:moveTo>
                  <a:lnTo>
                    <a:pt x="0" y="20"/>
                  </a:lnTo>
                  <a:lnTo>
                    <a:pt x="12" y="12"/>
                  </a:lnTo>
                  <a:lnTo>
                    <a:pt x="56" y="4"/>
                  </a:lnTo>
                  <a:lnTo>
                    <a:pt x="104" y="0"/>
                  </a:lnTo>
                  <a:lnTo>
                    <a:pt x="60" y="20"/>
                  </a:lnTo>
                  <a:lnTo>
                    <a:pt x="36" y="36"/>
                  </a:lnTo>
                  <a:lnTo>
                    <a:pt x="12" y="56"/>
                  </a:lnTo>
                  <a:lnTo>
                    <a:pt x="8" y="44"/>
                  </a:lnTo>
                  <a:lnTo>
                    <a:pt x="0" y="3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3" name="図形 72"/>
            <p:cNvSpPr>
              <a:spLocks/>
            </p:cNvSpPr>
            <p:nvPr/>
          </p:nvSpPr>
          <p:spPr bwMode="auto">
            <a:xfrm>
              <a:off x="4300" y="276"/>
              <a:ext cx="580" cy="360"/>
            </a:xfrm>
            <a:custGeom>
              <a:avLst/>
              <a:gdLst/>
              <a:ahLst/>
              <a:cxnLst>
                <a:cxn ang="0">
                  <a:pos x="20" y="340"/>
                </a:cxn>
                <a:cxn ang="0">
                  <a:pos x="0" y="328"/>
                </a:cxn>
                <a:cxn ang="0">
                  <a:pos x="12" y="316"/>
                </a:cxn>
                <a:cxn ang="0">
                  <a:pos x="44" y="292"/>
                </a:cxn>
                <a:cxn ang="0">
                  <a:pos x="96" y="272"/>
                </a:cxn>
                <a:cxn ang="0">
                  <a:pos x="176" y="256"/>
                </a:cxn>
                <a:cxn ang="0">
                  <a:pos x="308" y="224"/>
                </a:cxn>
                <a:cxn ang="0">
                  <a:pos x="404" y="196"/>
                </a:cxn>
                <a:cxn ang="0">
                  <a:pos x="448" y="176"/>
                </a:cxn>
                <a:cxn ang="0">
                  <a:pos x="480" y="152"/>
                </a:cxn>
                <a:cxn ang="0">
                  <a:pos x="504" y="136"/>
                </a:cxn>
                <a:cxn ang="0">
                  <a:pos x="516" y="116"/>
                </a:cxn>
                <a:cxn ang="0">
                  <a:pos x="520" y="92"/>
                </a:cxn>
                <a:cxn ang="0">
                  <a:pos x="508" y="76"/>
                </a:cxn>
                <a:cxn ang="0">
                  <a:pos x="492" y="56"/>
                </a:cxn>
                <a:cxn ang="0">
                  <a:pos x="460" y="44"/>
                </a:cxn>
                <a:cxn ang="0">
                  <a:pos x="424" y="32"/>
                </a:cxn>
                <a:cxn ang="0">
                  <a:pos x="376" y="20"/>
                </a:cxn>
                <a:cxn ang="0">
                  <a:pos x="332" y="16"/>
                </a:cxn>
                <a:cxn ang="0">
                  <a:pos x="292" y="20"/>
                </a:cxn>
                <a:cxn ang="0">
                  <a:pos x="224" y="8"/>
                </a:cxn>
                <a:cxn ang="0">
                  <a:pos x="284" y="0"/>
                </a:cxn>
                <a:cxn ang="0">
                  <a:pos x="376" y="0"/>
                </a:cxn>
                <a:cxn ang="0">
                  <a:pos x="424" y="8"/>
                </a:cxn>
                <a:cxn ang="0">
                  <a:pos x="472" y="20"/>
                </a:cxn>
                <a:cxn ang="0">
                  <a:pos x="520" y="40"/>
                </a:cxn>
                <a:cxn ang="0">
                  <a:pos x="556" y="56"/>
                </a:cxn>
                <a:cxn ang="0">
                  <a:pos x="568" y="80"/>
                </a:cxn>
                <a:cxn ang="0">
                  <a:pos x="580" y="100"/>
                </a:cxn>
                <a:cxn ang="0">
                  <a:pos x="580" y="124"/>
                </a:cxn>
                <a:cxn ang="0">
                  <a:pos x="568" y="152"/>
                </a:cxn>
                <a:cxn ang="0">
                  <a:pos x="552" y="176"/>
                </a:cxn>
                <a:cxn ang="0">
                  <a:pos x="508" y="196"/>
                </a:cxn>
                <a:cxn ang="0">
                  <a:pos x="448" y="212"/>
                </a:cxn>
                <a:cxn ang="0">
                  <a:pos x="368" y="236"/>
                </a:cxn>
                <a:cxn ang="0">
                  <a:pos x="292" y="248"/>
                </a:cxn>
                <a:cxn ang="0">
                  <a:pos x="220" y="256"/>
                </a:cxn>
                <a:cxn ang="0">
                  <a:pos x="152" y="268"/>
                </a:cxn>
                <a:cxn ang="0">
                  <a:pos x="96" y="288"/>
                </a:cxn>
                <a:cxn ang="0">
                  <a:pos x="80" y="300"/>
                </a:cxn>
                <a:cxn ang="0">
                  <a:pos x="60" y="316"/>
                </a:cxn>
                <a:cxn ang="0">
                  <a:pos x="56" y="336"/>
                </a:cxn>
                <a:cxn ang="0">
                  <a:pos x="56" y="360"/>
                </a:cxn>
                <a:cxn ang="0">
                  <a:pos x="20" y="340"/>
                </a:cxn>
              </a:cxnLst>
              <a:rect l="0" t="0" r="0" b="0"/>
              <a:pathLst>
                <a:path w="580" h="360">
                  <a:moveTo>
                    <a:pt x="20" y="340"/>
                  </a:moveTo>
                  <a:lnTo>
                    <a:pt x="0" y="328"/>
                  </a:lnTo>
                  <a:lnTo>
                    <a:pt x="12" y="316"/>
                  </a:lnTo>
                  <a:lnTo>
                    <a:pt x="44" y="292"/>
                  </a:lnTo>
                  <a:lnTo>
                    <a:pt x="96" y="272"/>
                  </a:lnTo>
                  <a:lnTo>
                    <a:pt x="176" y="256"/>
                  </a:lnTo>
                  <a:lnTo>
                    <a:pt x="308" y="224"/>
                  </a:lnTo>
                  <a:lnTo>
                    <a:pt x="404" y="196"/>
                  </a:lnTo>
                  <a:lnTo>
                    <a:pt x="448" y="176"/>
                  </a:lnTo>
                  <a:lnTo>
                    <a:pt x="480" y="152"/>
                  </a:lnTo>
                  <a:lnTo>
                    <a:pt x="504" y="136"/>
                  </a:lnTo>
                  <a:lnTo>
                    <a:pt x="516" y="116"/>
                  </a:lnTo>
                  <a:lnTo>
                    <a:pt x="520" y="92"/>
                  </a:lnTo>
                  <a:lnTo>
                    <a:pt x="508" y="76"/>
                  </a:lnTo>
                  <a:lnTo>
                    <a:pt x="492" y="56"/>
                  </a:lnTo>
                  <a:lnTo>
                    <a:pt x="460" y="44"/>
                  </a:lnTo>
                  <a:lnTo>
                    <a:pt x="424" y="32"/>
                  </a:lnTo>
                  <a:lnTo>
                    <a:pt x="376" y="20"/>
                  </a:lnTo>
                  <a:lnTo>
                    <a:pt x="332" y="16"/>
                  </a:lnTo>
                  <a:lnTo>
                    <a:pt x="292" y="20"/>
                  </a:lnTo>
                  <a:lnTo>
                    <a:pt x="224" y="8"/>
                  </a:lnTo>
                  <a:lnTo>
                    <a:pt x="284" y="0"/>
                  </a:lnTo>
                  <a:lnTo>
                    <a:pt x="376" y="0"/>
                  </a:lnTo>
                  <a:lnTo>
                    <a:pt x="424" y="8"/>
                  </a:lnTo>
                  <a:lnTo>
                    <a:pt x="472" y="20"/>
                  </a:lnTo>
                  <a:lnTo>
                    <a:pt x="520" y="40"/>
                  </a:lnTo>
                  <a:lnTo>
                    <a:pt x="556" y="56"/>
                  </a:lnTo>
                  <a:lnTo>
                    <a:pt x="568" y="80"/>
                  </a:lnTo>
                  <a:lnTo>
                    <a:pt x="580" y="100"/>
                  </a:lnTo>
                  <a:lnTo>
                    <a:pt x="580" y="124"/>
                  </a:lnTo>
                  <a:lnTo>
                    <a:pt x="568" y="152"/>
                  </a:lnTo>
                  <a:lnTo>
                    <a:pt x="552" y="176"/>
                  </a:lnTo>
                  <a:lnTo>
                    <a:pt x="508" y="196"/>
                  </a:lnTo>
                  <a:lnTo>
                    <a:pt x="448" y="212"/>
                  </a:lnTo>
                  <a:lnTo>
                    <a:pt x="368" y="236"/>
                  </a:lnTo>
                  <a:lnTo>
                    <a:pt x="292" y="248"/>
                  </a:lnTo>
                  <a:lnTo>
                    <a:pt x="220" y="256"/>
                  </a:lnTo>
                  <a:lnTo>
                    <a:pt x="152" y="268"/>
                  </a:lnTo>
                  <a:lnTo>
                    <a:pt x="96" y="288"/>
                  </a:lnTo>
                  <a:lnTo>
                    <a:pt x="80" y="300"/>
                  </a:lnTo>
                  <a:lnTo>
                    <a:pt x="60" y="316"/>
                  </a:lnTo>
                  <a:lnTo>
                    <a:pt x="56" y="336"/>
                  </a:lnTo>
                  <a:lnTo>
                    <a:pt x="56" y="360"/>
                  </a:lnTo>
                  <a:lnTo>
                    <a:pt x="20" y="34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4" name="図形 73"/>
            <p:cNvSpPr>
              <a:spLocks/>
            </p:cNvSpPr>
            <p:nvPr/>
          </p:nvSpPr>
          <p:spPr bwMode="auto">
            <a:xfrm>
              <a:off x="4360" y="292"/>
              <a:ext cx="612" cy="360"/>
            </a:xfrm>
            <a:custGeom>
              <a:avLst/>
              <a:gdLst/>
              <a:ahLst/>
              <a:cxnLst>
                <a:cxn ang="0">
                  <a:pos x="0" y="344"/>
                </a:cxn>
                <a:cxn ang="0">
                  <a:pos x="0" y="320"/>
                </a:cxn>
                <a:cxn ang="0">
                  <a:pos x="8" y="300"/>
                </a:cxn>
                <a:cxn ang="0">
                  <a:pos x="20" y="288"/>
                </a:cxn>
                <a:cxn ang="0">
                  <a:pos x="44" y="276"/>
                </a:cxn>
                <a:cxn ang="0">
                  <a:pos x="92" y="256"/>
                </a:cxn>
                <a:cxn ang="0">
                  <a:pos x="160" y="244"/>
                </a:cxn>
                <a:cxn ang="0">
                  <a:pos x="232" y="240"/>
                </a:cxn>
                <a:cxn ang="0">
                  <a:pos x="308" y="220"/>
                </a:cxn>
                <a:cxn ang="0">
                  <a:pos x="396" y="204"/>
                </a:cxn>
                <a:cxn ang="0">
                  <a:pos x="448" y="184"/>
                </a:cxn>
                <a:cxn ang="0">
                  <a:pos x="492" y="160"/>
                </a:cxn>
                <a:cxn ang="0">
                  <a:pos x="516" y="136"/>
                </a:cxn>
                <a:cxn ang="0">
                  <a:pos x="528" y="112"/>
                </a:cxn>
                <a:cxn ang="0">
                  <a:pos x="528" y="84"/>
                </a:cxn>
                <a:cxn ang="0">
                  <a:pos x="516" y="60"/>
                </a:cxn>
                <a:cxn ang="0">
                  <a:pos x="496" y="40"/>
                </a:cxn>
                <a:cxn ang="0">
                  <a:pos x="460" y="16"/>
                </a:cxn>
                <a:cxn ang="0">
                  <a:pos x="412" y="0"/>
                </a:cxn>
                <a:cxn ang="0">
                  <a:pos x="484" y="4"/>
                </a:cxn>
                <a:cxn ang="0">
                  <a:pos x="528" y="12"/>
                </a:cxn>
                <a:cxn ang="0">
                  <a:pos x="564" y="28"/>
                </a:cxn>
                <a:cxn ang="0">
                  <a:pos x="600" y="48"/>
                </a:cxn>
                <a:cxn ang="0">
                  <a:pos x="612" y="60"/>
                </a:cxn>
                <a:cxn ang="0">
                  <a:pos x="612" y="72"/>
                </a:cxn>
                <a:cxn ang="0">
                  <a:pos x="612" y="84"/>
                </a:cxn>
                <a:cxn ang="0">
                  <a:pos x="604" y="100"/>
                </a:cxn>
                <a:cxn ang="0">
                  <a:pos x="580" y="124"/>
                </a:cxn>
                <a:cxn ang="0">
                  <a:pos x="544" y="148"/>
                </a:cxn>
                <a:cxn ang="0">
                  <a:pos x="508" y="168"/>
                </a:cxn>
                <a:cxn ang="0">
                  <a:pos x="460" y="184"/>
                </a:cxn>
                <a:cxn ang="0">
                  <a:pos x="352" y="220"/>
                </a:cxn>
                <a:cxn ang="0">
                  <a:pos x="212" y="252"/>
                </a:cxn>
                <a:cxn ang="0">
                  <a:pos x="124" y="272"/>
                </a:cxn>
                <a:cxn ang="0">
                  <a:pos x="68" y="288"/>
                </a:cxn>
                <a:cxn ang="0">
                  <a:pos x="44" y="308"/>
                </a:cxn>
                <a:cxn ang="0">
                  <a:pos x="36" y="312"/>
                </a:cxn>
                <a:cxn ang="0">
                  <a:pos x="32" y="320"/>
                </a:cxn>
                <a:cxn ang="0">
                  <a:pos x="32" y="332"/>
                </a:cxn>
                <a:cxn ang="0">
                  <a:pos x="36" y="348"/>
                </a:cxn>
                <a:cxn ang="0">
                  <a:pos x="48" y="360"/>
                </a:cxn>
                <a:cxn ang="0">
                  <a:pos x="0" y="344"/>
                </a:cxn>
              </a:cxnLst>
              <a:rect l="0" t="0" r="0" b="0"/>
              <a:pathLst>
                <a:path w="612" h="360">
                  <a:moveTo>
                    <a:pt x="0" y="344"/>
                  </a:moveTo>
                  <a:lnTo>
                    <a:pt x="0" y="320"/>
                  </a:lnTo>
                  <a:lnTo>
                    <a:pt x="8" y="300"/>
                  </a:lnTo>
                  <a:lnTo>
                    <a:pt x="20" y="288"/>
                  </a:lnTo>
                  <a:lnTo>
                    <a:pt x="44" y="276"/>
                  </a:lnTo>
                  <a:lnTo>
                    <a:pt x="92" y="256"/>
                  </a:lnTo>
                  <a:lnTo>
                    <a:pt x="160" y="244"/>
                  </a:lnTo>
                  <a:lnTo>
                    <a:pt x="232" y="240"/>
                  </a:lnTo>
                  <a:lnTo>
                    <a:pt x="308" y="220"/>
                  </a:lnTo>
                  <a:lnTo>
                    <a:pt x="396" y="204"/>
                  </a:lnTo>
                  <a:lnTo>
                    <a:pt x="448" y="184"/>
                  </a:lnTo>
                  <a:lnTo>
                    <a:pt x="492" y="160"/>
                  </a:lnTo>
                  <a:lnTo>
                    <a:pt x="516" y="136"/>
                  </a:lnTo>
                  <a:lnTo>
                    <a:pt x="528" y="112"/>
                  </a:lnTo>
                  <a:lnTo>
                    <a:pt x="528" y="84"/>
                  </a:lnTo>
                  <a:lnTo>
                    <a:pt x="516" y="60"/>
                  </a:lnTo>
                  <a:lnTo>
                    <a:pt x="496" y="40"/>
                  </a:lnTo>
                  <a:lnTo>
                    <a:pt x="460" y="16"/>
                  </a:lnTo>
                  <a:lnTo>
                    <a:pt x="412" y="0"/>
                  </a:lnTo>
                  <a:lnTo>
                    <a:pt x="484" y="4"/>
                  </a:lnTo>
                  <a:lnTo>
                    <a:pt x="528" y="12"/>
                  </a:lnTo>
                  <a:lnTo>
                    <a:pt x="564" y="28"/>
                  </a:lnTo>
                  <a:lnTo>
                    <a:pt x="600" y="48"/>
                  </a:lnTo>
                  <a:lnTo>
                    <a:pt x="612" y="60"/>
                  </a:lnTo>
                  <a:lnTo>
                    <a:pt x="612" y="72"/>
                  </a:lnTo>
                  <a:lnTo>
                    <a:pt x="612" y="84"/>
                  </a:lnTo>
                  <a:lnTo>
                    <a:pt x="604" y="100"/>
                  </a:lnTo>
                  <a:lnTo>
                    <a:pt x="580" y="124"/>
                  </a:lnTo>
                  <a:lnTo>
                    <a:pt x="544" y="148"/>
                  </a:lnTo>
                  <a:lnTo>
                    <a:pt x="508" y="168"/>
                  </a:lnTo>
                  <a:lnTo>
                    <a:pt x="460" y="184"/>
                  </a:lnTo>
                  <a:lnTo>
                    <a:pt x="352" y="220"/>
                  </a:lnTo>
                  <a:lnTo>
                    <a:pt x="212" y="252"/>
                  </a:lnTo>
                  <a:lnTo>
                    <a:pt x="124" y="272"/>
                  </a:lnTo>
                  <a:lnTo>
                    <a:pt x="68" y="288"/>
                  </a:lnTo>
                  <a:lnTo>
                    <a:pt x="44" y="308"/>
                  </a:lnTo>
                  <a:lnTo>
                    <a:pt x="36" y="312"/>
                  </a:lnTo>
                  <a:lnTo>
                    <a:pt x="32" y="320"/>
                  </a:lnTo>
                  <a:lnTo>
                    <a:pt x="32" y="332"/>
                  </a:lnTo>
                  <a:lnTo>
                    <a:pt x="36" y="348"/>
                  </a:lnTo>
                  <a:lnTo>
                    <a:pt x="48" y="360"/>
                  </a:lnTo>
                  <a:lnTo>
                    <a:pt x="0" y="34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5" name="図形 74"/>
            <p:cNvSpPr>
              <a:spLocks/>
            </p:cNvSpPr>
            <p:nvPr/>
          </p:nvSpPr>
          <p:spPr bwMode="auto">
            <a:xfrm>
              <a:off x="4392" y="296"/>
              <a:ext cx="640" cy="388"/>
            </a:xfrm>
            <a:custGeom>
              <a:avLst/>
              <a:gdLst/>
              <a:ahLst/>
              <a:cxnLst>
                <a:cxn ang="0">
                  <a:pos x="28" y="364"/>
                </a:cxn>
                <a:cxn ang="0">
                  <a:pos x="16" y="352"/>
                </a:cxn>
                <a:cxn ang="0">
                  <a:pos x="4" y="340"/>
                </a:cxn>
                <a:cxn ang="0">
                  <a:pos x="0" y="328"/>
                </a:cxn>
                <a:cxn ang="0">
                  <a:pos x="4" y="308"/>
                </a:cxn>
                <a:cxn ang="0">
                  <a:pos x="12" y="304"/>
                </a:cxn>
                <a:cxn ang="0">
                  <a:pos x="40" y="292"/>
                </a:cxn>
                <a:cxn ang="0">
                  <a:pos x="92" y="272"/>
                </a:cxn>
                <a:cxn ang="0">
                  <a:pos x="180" y="252"/>
                </a:cxn>
                <a:cxn ang="0">
                  <a:pos x="320" y="216"/>
                </a:cxn>
                <a:cxn ang="0">
                  <a:pos x="428" y="188"/>
                </a:cxn>
                <a:cxn ang="0">
                  <a:pos x="476" y="168"/>
                </a:cxn>
                <a:cxn ang="0">
                  <a:pos x="520" y="144"/>
                </a:cxn>
                <a:cxn ang="0">
                  <a:pos x="556" y="120"/>
                </a:cxn>
                <a:cxn ang="0">
                  <a:pos x="572" y="96"/>
                </a:cxn>
                <a:cxn ang="0">
                  <a:pos x="584" y="84"/>
                </a:cxn>
                <a:cxn ang="0">
                  <a:pos x="584" y="68"/>
                </a:cxn>
                <a:cxn ang="0">
                  <a:pos x="580" y="56"/>
                </a:cxn>
                <a:cxn ang="0">
                  <a:pos x="572" y="44"/>
                </a:cxn>
                <a:cxn ang="0">
                  <a:pos x="532" y="20"/>
                </a:cxn>
                <a:cxn ang="0">
                  <a:pos x="520" y="12"/>
                </a:cxn>
                <a:cxn ang="0">
                  <a:pos x="476" y="0"/>
                </a:cxn>
                <a:cxn ang="0">
                  <a:pos x="524" y="8"/>
                </a:cxn>
                <a:cxn ang="0">
                  <a:pos x="572" y="24"/>
                </a:cxn>
                <a:cxn ang="0">
                  <a:pos x="612" y="56"/>
                </a:cxn>
                <a:cxn ang="0">
                  <a:pos x="628" y="72"/>
                </a:cxn>
                <a:cxn ang="0">
                  <a:pos x="640" y="92"/>
                </a:cxn>
                <a:cxn ang="0">
                  <a:pos x="640" y="96"/>
                </a:cxn>
                <a:cxn ang="0">
                  <a:pos x="636" y="116"/>
                </a:cxn>
                <a:cxn ang="0">
                  <a:pos x="616" y="132"/>
                </a:cxn>
                <a:cxn ang="0">
                  <a:pos x="572" y="156"/>
                </a:cxn>
                <a:cxn ang="0">
                  <a:pos x="532" y="176"/>
                </a:cxn>
                <a:cxn ang="0">
                  <a:pos x="488" y="188"/>
                </a:cxn>
                <a:cxn ang="0">
                  <a:pos x="448" y="200"/>
                </a:cxn>
                <a:cxn ang="0">
                  <a:pos x="416" y="204"/>
                </a:cxn>
                <a:cxn ang="0">
                  <a:pos x="352" y="228"/>
                </a:cxn>
                <a:cxn ang="0">
                  <a:pos x="276" y="248"/>
                </a:cxn>
                <a:cxn ang="0">
                  <a:pos x="216" y="260"/>
                </a:cxn>
                <a:cxn ang="0">
                  <a:pos x="188" y="272"/>
                </a:cxn>
                <a:cxn ang="0">
                  <a:pos x="140" y="292"/>
                </a:cxn>
                <a:cxn ang="0">
                  <a:pos x="128" y="304"/>
                </a:cxn>
                <a:cxn ang="0">
                  <a:pos x="120" y="320"/>
                </a:cxn>
                <a:cxn ang="0">
                  <a:pos x="116" y="340"/>
                </a:cxn>
                <a:cxn ang="0">
                  <a:pos x="116" y="356"/>
                </a:cxn>
                <a:cxn ang="0">
                  <a:pos x="128" y="388"/>
                </a:cxn>
                <a:cxn ang="0">
                  <a:pos x="28" y="364"/>
                </a:cxn>
              </a:cxnLst>
              <a:rect l="0" t="0" r="0" b="0"/>
              <a:pathLst>
                <a:path w="640" h="388">
                  <a:moveTo>
                    <a:pt x="28" y="364"/>
                  </a:moveTo>
                  <a:lnTo>
                    <a:pt x="16" y="352"/>
                  </a:lnTo>
                  <a:lnTo>
                    <a:pt x="4" y="340"/>
                  </a:lnTo>
                  <a:lnTo>
                    <a:pt x="0" y="328"/>
                  </a:lnTo>
                  <a:lnTo>
                    <a:pt x="4" y="308"/>
                  </a:lnTo>
                  <a:lnTo>
                    <a:pt x="12" y="304"/>
                  </a:lnTo>
                  <a:lnTo>
                    <a:pt x="40" y="292"/>
                  </a:lnTo>
                  <a:lnTo>
                    <a:pt x="92" y="272"/>
                  </a:lnTo>
                  <a:lnTo>
                    <a:pt x="180" y="252"/>
                  </a:lnTo>
                  <a:lnTo>
                    <a:pt x="320" y="216"/>
                  </a:lnTo>
                  <a:lnTo>
                    <a:pt x="428" y="188"/>
                  </a:lnTo>
                  <a:lnTo>
                    <a:pt x="476" y="168"/>
                  </a:lnTo>
                  <a:lnTo>
                    <a:pt x="520" y="144"/>
                  </a:lnTo>
                  <a:lnTo>
                    <a:pt x="556" y="120"/>
                  </a:lnTo>
                  <a:lnTo>
                    <a:pt x="572" y="96"/>
                  </a:lnTo>
                  <a:lnTo>
                    <a:pt x="584" y="84"/>
                  </a:lnTo>
                  <a:lnTo>
                    <a:pt x="584" y="68"/>
                  </a:lnTo>
                  <a:lnTo>
                    <a:pt x="580" y="56"/>
                  </a:lnTo>
                  <a:lnTo>
                    <a:pt x="572" y="44"/>
                  </a:lnTo>
                  <a:lnTo>
                    <a:pt x="532" y="20"/>
                  </a:lnTo>
                  <a:lnTo>
                    <a:pt x="520" y="12"/>
                  </a:lnTo>
                  <a:lnTo>
                    <a:pt x="476" y="0"/>
                  </a:lnTo>
                  <a:lnTo>
                    <a:pt x="524" y="8"/>
                  </a:lnTo>
                  <a:lnTo>
                    <a:pt x="572" y="24"/>
                  </a:lnTo>
                  <a:lnTo>
                    <a:pt x="612" y="56"/>
                  </a:lnTo>
                  <a:lnTo>
                    <a:pt x="628" y="72"/>
                  </a:lnTo>
                  <a:lnTo>
                    <a:pt x="640" y="92"/>
                  </a:lnTo>
                  <a:lnTo>
                    <a:pt x="640" y="96"/>
                  </a:lnTo>
                  <a:lnTo>
                    <a:pt x="636" y="116"/>
                  </a:lnTo>
                  <a:lnTo>
                    <a:pt x="616" y="132"/>
                  </a:lnTo>
                  <a:lnTo>
                    <a:pt x="572" y="156"/>
                  </a:lnTo>
                  <a:lnTo>
                    <a:pt x="532" y="176"/>
                  </a:lnTo>
                  <a:lnTo>
                    <a:pt x="488" y="188"/>
                  </a:lnTo>
                  <a:lnTo>
                    <a:pt x="448" y="200"/>
                  </a:lnTo>
                  <a:lnTo>
                    <a:pt x="416" y="204"/>
                  </a:lnTo>
                  <a:lnTo>
                    <a:pt x="352" y="228"/>
                  </a:lnTo>
                  <a:lnTo>
                    <a:pt x="276" y="248"/>
                  </a:lnTo>
                  <a:lnTo>
                    <a:pt x="216" y="260"/>
                  </a:lnTo>
                  <a:lnTo>
                    <a:pt x="188" y="272"/>
                  </a:lnTo>
                  <a:lnTo>
                    <a:pt x="140" y="292"/>
                  </a:lnTo>
                  <a:lnTo>
                    <a:pt x="128" y="304"/>
                  </a:lnTo>
                  <a:lnTo>
                    <a:pt x="120" y="320"/>
                  </a:lnTo>
                  <a:lnTo>
                    <a:pt x="116" y="340"/>
                  </a:lnTo>
                  <a:lnTo>
                    <a:pt x="116" y="356"/>
                  </a:lnTo>
                  <a:lnTo>
                    <a:pt x="128" y="388"/>
                  </a:lnTo>
                  <a:lnTo>
                    <a:pt x="28" y="36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6" name="図形 75"/>
            <p:cNvSpPr>
              <a:spLocks/>
            </p:cNvSpPr>
            <p:nvPr/>
          </p:nvSpPr>
          <p:spPr bwMode="auto">
            <a:xfrm>
              <a:off x="4512" y="548"/>
              <a:ext cx="140" cy="148"/>
            </a:xfrm>
            <a:custGeom>
              <a:avLst/>
              <a:gdLst/>
              <a:ahLst/>
              <a:cxnLst>
                <a:cxn ang="0">
                  <a:pos x="12" y="136"/>
                </a:cxn>
                <a:cxn ang="0">
                  <a:pos x="0" y="112"/>
                </a:cxn>
                <a:cxn ang="0">
                  <a:pos x="0" y="92"/>
                </a:cxn>
                <a:cxn ang="0">
                  <a:pos x="0" y="68"/>
                </a:cxn>
                <a:cxn ang="0">
                  <a:pos x="12" y="56"/>
                </a:cxn>
                <a:cxn ang="0">
                  <a:pos x="24" y="44"/>
                </a:cxn>
                <a:cxn ang="0">
                  <a:pos x="68" y="28"/>
                </a:cxn>
                <a:cxn ang="0">
                  <a:pos x="92" y="16"/>
                </a:cxn>
                <a:cxn ang="0">
                  <a:pos x="140" y="0"/>
                </a:cxn>
                <a:cxn ang="0">
                  <a:pos x="132" y="8"/>
                </a:cxn>
                <a:cxn ang="0">
                  <a:pos x="104" y="20"/>
                </a:cxn>
                <a:cxn ang="0">
                  <a:pos x="80" y="40"/>
                </a:cxn>
                <a:cxn ang="0">
                  <a:pos x="60" y="56"/>
                </a:cxn>
                <a:cxn ang="0">
                  <a:pos x="56" y="76"/>
                </a:cxn>
                <a:cxn ang="0">
                  <a:pos x="56" y="100"/>
                </a:cxn>
                <a:cxn ang="0">
                  <a:pos x="68" y="116"/>
                </a:cxn>
                <a:cxn ang="0">
                  <a:pos x="84" y="148"/>
                </a:cxn>
                <a:cxn ang="0">
                  <a:pos x="12" y="136"/>
                </a:cxn>
              </a:cxnLst>
              <a:rect l="0" t="0" r="0" b="0"/>
              <a:pathLst>
                <a:path w="140" h="148">
                  <a:moveTo>
                    <a:pt x="12" y="136"/>
                  </a:moveTo>
                  <a:lnTo>
                    <a:pt x="0" y="112"/>
                  </a:lnTo>
                  <a:lnTo>
                    <a:pt x="0" y="92"/>
                  </a:lnTo>
                  <a:lnTo>
                    <a:pt x="0" y="68"/>
                  </a:lnTo>
                  <a:lnTo>
                    <a:pt x="12" y="56"/>
                  </a:lnTo>
                  <a:lnTo>
                    <a:pt x="24" y="44"/>
                  </a:lnTo>
                  <a:lnTo>
                    <a:pt x="68" y="28"/>
                  </a:lnTo>
                  <a:lnTo>
                    <a:pt x="92" y="16"/>
                  </a:lnTo>
                  <a:lnTo>
                    <a:pt x="140" y="0"/>
                  </a:lnTo>
                  <a:lnTo>
                    <a:pt x="132" y="8"/>
                  </a:lnTo>
                  <a:lnTo>
                    <a:pt x="104" y="20"/>
                  </a:lnTo>
                  <a:lnTo>
                    <a:pt x="80" y="40"/>
                  </a:lnTo>
                  <a:lnTo>
                    <a:pt x="60" y="56"/>
                  </a:lnTo>
                  <a:lnTo>
                    <a:pt x="56" y="76"/>
                  </a:lnTo>
                  <a:lnTo>
                    <a:pt x="56" y="100"/>
                  </a:lnTo>
                  <a:lnTo>
                    <a:pt x="68" y="116"/>
                  </a:lnTo>
                  <a:lnTo>
                    <a:pt x="84" y="148"/>
                  </a:lnTo>
                  <a:lnTo>
                    <a:pt x="12" y="13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7" name="図形 76"/>
            <p:cNvSpPr>
              <a:spLocks/>
            </p:cNvSpPr>
            <p:nvPr/>
          </p:nvSpPr>
          <p:spPr bwMode="auto">
            <a:xfrm>
              <a:off x="4572" y="536"/>
              <a:ext cx="144" cy="164"/>
            </a:xfrm>
            <a:custGeom>
              <a:avLst/>
              <a:gdLst/>
              <a:ahLst/>
              <a:cxnLst>
                <a:cxn ang="0">
                  <a:pos x="72" y="164"/>
                </a:cxn>
                <a:cxn ang="0">
                  <a:pos x="36" y="160"/>
                </a:cxn>
                <a:cxn ang="0">
                  <a:pos x="12" y="136"/>
                </a:cxn>
                <a:cxn ang="0">
                  <a:pos x="0" y="112"/>
                </a:cxn>
                <a:cxn ang="0">
                  <a:pos x="0" y="88"/>
                </a:cxn>
                <a:cxn ang="0">
                  <a:pos x="8" y="68"/>
                </a:cxn>
                <a:cxn ang="0">
                  <a:pos x="20" y="52"/>
                </a:cxn>
                <a:cxn ang="0">
                  <a:pos x="44" y="40"/>
                </a:cxn>
                <a:cxn ang="0">
                  <a:pos x="72" y="28"/>
                </a:cxn>
                <a:cxn ang="0">
                  <a:pos x="96" y="12"/>
                </a:cxn>
                <a:cxn ang="0">
                  <a:pos x="144" y="0"/>
                </a:cxn>
                <a:cxn ang="0">
                  <a:pos x="104" y="28"/>
                </a:cxn>
                <a:cxn ang="0">
                  <a:pos x="68" y="56"/>
                </a:cxn>
                <a:cxn ang="0">
                  <a:pos x="56" y="68"/>
                </a:cxn>
                <a:cxn ang="0">
                  <a:pos x="48" y="88"/>
                </a:cxn>
                <a:cxn ang="0">
                  <a:pos x="48" y="104"/>
                </a:cxn>
                <a:cxn ang="0">
                  <a:pos x="56" y="136"/>
                </a:cxn>
                <a:cxn ang="0">
                  <a:pos x="84" y="164"/>
                </a:cxn>
                <a:cxn ang="0">
                  <a:pos x="72" y="164"/>
                </a:cxn>
              </a:cxnLst>
              <a:rect l="0" t="0" r="0" b="0"/>
              <a:pathLst>
                <a:path w="144" h="164">
                  <a:moveTo>
                    <a:pt x="72" y="164"/>
                  </a:moveTo>
                  <a:lnTo>
                    <a:pt x="36" y="160"/>
                  </a:lnTo>
                  <a:lnTo>
                    <a:pt x="12" y="136"/>
                  </a:lnTo>
                  <a:lnTo>
                    <a:pt x="0" y="112"/>
                  </a:lnTo>
                  <a:lnTo>
                    <a:pt x="0" y="88"/>
                  </a:lnTo>
                  <a:lnTo>
                    <a:pt x="8" y="68"/>
                  </a:lnTo>
                  <a:lnTo>
                    <a:pt x="20" y="52"/>
                  </a:lnTo>
                  <a:lnTo>
                    <a:pt x="44" y="40"/>
                  </a:lnTo>
                  <a:lnTo>
                    <a:pt x="72" y="28"/>
                  </a:lnTo>
                  <a:lnTo>
                    <a:pt x="96" y="12"/>
                  </a:lnTo>
                  <a:lnTo>
                    <a:pt x="144" y="0"/>
                  </a:lnTo>
                  <a:lnTo>
                    <a:pt x="104" y="28"/>
                  </a:lnTo>
                  <a:lnTo>
                    <a:pt x="68" y="56"/>
                  </a:lnTo>
                  <a:lnTo>
                    <a:pt x="56" y="68"/>
                  </a:lnTo>
                  <a:lnTo>
                    <a:pt x="48" y="88"/>
                  </a:lnTo>
                  <a:lnTo>
                    <a:pt x="48" y="104"/>
                  </a:lnTo>
                  <a:lnTo>
                    <a:pt x="56" y="136"/>
                  </a:lnTo>
                  <a:lnTo>
                    <a:pt x="84" y="164"/>
                  </a:lnTo>
                  <a:lnTo>
                    <a:pt x="72" y="16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8" name="図形 77"/>
            <p:cNvSpPr>
              <a:spLocks/>
            </p:cNvSpPr>
            <p:nvPr/>
          </p:nvSpPr>
          <p:spPr bwMode="auto">
            <a:xfrm>
              <a:off x="4620" y="500"/>
              <a:ext cx="212" cy="200"/>
            </a:xfrm>
            <a:custGeom>
              <a:avLst/>
              <a:gdLst/>
              <a:ahLst/>
              <a:cxnLst>
                <a:cxn ang="0">
                  <a:pos x="44" y="200"/>
                </a:cxn>
                <a:cxn ang="0">
                  <a:pos x="12" y="172"/>
                </a:cxn>
                <a:cxn ang="0">
                  <a:pos x="8" y="152"/>
                </a:cxn>
                <a:cxn ang="0">
                  <a:pos x="0" y="140"/>
                </a:cxn>
                <a:cxn ang="0">
                  <a:pos x="8" y="124"/>
                </a:cxn>
                <a:cxn ang="0">
                  <a:pos x="12" y="104"/>
                </a:cxn>
                <a:cxn ang="0">
                  <a:pos x="24" y="92"/>
                </a:cxn>
                <a:cxn ang="0">
                  <a:pos x="68" y="56"/>
                </a:cxn>
                <a:cxn ang="0">
                  <a:pos x="124" y="24"/>
                </a:cxn>
                <a:cxn ang="0">
                  <a:pos x="184" y="8"/>
                </a:cxn>
                <a:cxn ang="0">
                  <a:pos x="212" y="0"/>
                </a:cxn>
                <a:cxn ang="0">
                  <a:pos x="136" y="32"/>
                </a:cxn>
                <a:cxn ang="0">
                  <a:pos x="92" y="56"/>
                </a:cxn>
                <a:cxn ang="0">
                  <a:pos x="68" y="80"/>
                </a:cxn>
                <a:cxn ang="0">
                  <a:pos x="60" y="88"/>
                </a:cxn>
                <a:cxn ang="0">
                  <a:pos x="48" y="112"/>
                </a:cxn>
                <a:cxn ang="0">
                  <a:pos x="48" y="136"/>
                </a:cxn>
                <a:cxn ang="0">
                  <a:pos x="60" y="160"/>
                </a:cxn>
                <a:cxn ang="0">
                  <a:pos x="80" y="176"/>
                </a:cxn>
                <a:cxn ang="0">
                  <a:pos x="104" y="200"/>
                </a:cxn>
                <a:cxn ang="0">
                  <a:pos x="44" y="200"/>
                </a:cxn>
              </a:cxnLst>
              <a:rect l="0" t="0" r="0" b="0"/>
              <a:pathLst>
                <a:path w="212" h="200">
                  <a:moveTo>
                    <a:pt x="44" y="200"/>
                  </a:moveTo>
                  <a:lnTo>
                    <a:pt x="12" y="172"/>
                  </a:lnTo>
                  <a:lnTo>
                    <a:pt x="8" y="152"/>
                  </a:lnTo>
                  <a:lnTo>
                    <a:pt x="0" y="140"/>
                  </a:lnTo>
                  <a:lnTo>
                    <a:pt x="8" y="124"/>
                  </a:lnTo>
                  <a:lnTo>
                    <a:pt x="12" y="104"/>
                  </a:lnTo>
                  <a:lnTo>
                    <a:pt x="24" y="92"/>
                  </a:lnTo>
                  <a:lnTo>
                    <a:pt x="68" y="56"/>
                  </a:lnTo>
                  <a:lnTo>
                    <a:pt x="124" y="24"/>
                  </a:lnTo>
                  <a:lnTo>
                    <a:pt x="184" y="8"/>
                  </a:lnTo>
                  <a:lnTo>
                    <a:pt x="212" y="0"/>
                  </a:lnTo>
                  <a:lnTo>
                    <a:pt x="136" y="32"/>
                  </a:lnTo>
                  <a:lnTo>
                    <a:pt x="92" y="56"/>
                  </a:lnTo>
                  <a:lnTo>
                    <a:pt x="68" y="80"/>
                  </a:lnTo>
                  <a:lnTo>
                    <a:pt x="60" y="88"/>
                  </a:lnTo>
                  <a:lnTo>
                    <a:pt x="48" y="112"/>
                  </a:lnTo>
                  <a:lnTo>
                    <a:pt x="48" y="136"/>
                  </a:lnTo>
                  <a:lnTo>
                    <a:pt x="60" y="160"/>
                  </a:lnTo>
                  <a:lnTo>
                    <a:pt x="80" y="176"/>
                  </a:lnTo>
                  <a:lnTo>
                    <a:pt x="104" y="200"/>
                  </a:lnTo>
                  <a:lnTo>
                    <a:pt x="44" y="20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9" name="図形 78"/>
            <p:cNvSpPr>
              <a:spLocks/>
            </p:cNvSpPr>
            <p:nvPr/>
          </p:nvSpPr>
          <p:spPr bwMode="auto">
            <a:xfrm>
              <a:off x="4796" y="712"/>
              <a:ext cx="1" cy="8"/>
            </a:xfrm>
            <a:custGeom>
              <a:avLst/>
              <a:gdLst/>
              <a:ahLst/>
              <a:cxnLst>
                <a:cxn ang="0">
                  <a:pos x="0" y="8"/>
                </a:cxn>
                <a:cxn ang="0">
                  <a:pos x="0" y="0"/>
                </a:cxn>
                <a:cxn ang="0">
                  <a:pos x="0" y="8"/>
                </a:cxn>
              </a:cxnLst>
              <a:rect l="0" t="0" r="0" b="0"/>
              <a:pathLst>
                <a:path h="8">
                  <a:moveTo>
                    <a:pt x="0" y="8"/>
                  </a:moveTo>
                  <a:lnTo>
                    <a:pt x="0" y="0"/>
                  </a:lnTo>
                  <a:lnTo>
                    <a:pt x="0" y="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0" name="図形 79"/>
            <p:cNvSpPr>
              <a:spLocks/>
            </p:cNvSpPr>
            <p:nvPr/>
          </p:nvSpPr>
          <p:spPr bwMode="auto">
            <a:xfrm>
              <a:off x="4668" y="156"/>
              <a:ext cx="432" cy="556"/>
            </a:xfrm>
            <a:custGeom>
              <a:avLst/>
              <a:gdLst/>
              <a:ahLst/>
              <a:cxnLst>
                <a:cxn ang="0">
                  <a:pos x="424" y="212"/>
                </a:cxn>
                <a:cxn ang="0">
                  <a:pos x="432" y="244"/>
                </a:cxn>
                <a:cxn ang="0">
                  <a:pos x="408" y="280"/>
                </a:cxn>
                <a:cxn ang="0">
                  <a:pos x="348" y="304"/>
                </a:cxn>
                <a:cxn ang="0">
                  <a:pos x="172" y="352"/>
                </a:cxn>
                <a:cxn ang="0">
                  <a:pos x="80" y="400"/>
                </a:cxn>
                <a:cxn ang="0">
                  <a:pos x="44" y="444"/>
                </a:cxn>
                <a:cxn ang="0">
                  <a:pos x="48" y="496"/>
                </a:cxn>
                <a:cxn ang="0">
                  <a:pos x="92" y="540"/>
                </a:cxn>
                <a:cxn ang="0">
                  <a:pos x="100" y="544"/>
                </a:cxn>
                <a:cxn ang="0">
                  <a:pos x="64" y="544"/>
                </a:cxn>
                <a:cxn ang="0">
                  <a:pos x="20" y="504"/>
                </a:cxn>
                <a:cxn ang="0">
                  <a:pos x="8" y="456"/>
                </a:cxn>
                <a:cxn ang="0">
                  <a:pos x="24" y="424"/>
                </a:cxn>
                <a:cxn ang="0">
                  <a:pos x="100" y="376"/>
                </a:cxn>
                <a:cxn ang="0">
                  <a:pos x="188" y="340"/>
                </a:cxn>
                <a:cxn ang="0">
                  <a:pos x="296" y="296"/>
                </a:cxn>
                <a:cxn ang="0">
                  <a:pos x="360" y="256"/>
                </a:cxn>
                <a:cxn ang="0">
                  <a:pos x="364" y="232"/>
                </a:cxn>
                <a:cxn ang="0">
                  <a:pos x="324" y="176"/>
                </a:cxn>
                <a:cxn ang="0">
                  <a:pos x="248" y="148"/>
                </a:cxn>
                <a:cxn ang="0">
                  <a:pos x="152" y="128"/>
                </a:cxn>
                <a:cxn ang="0">
                  <a:pos x="44" y="96"/>
                </a:cxn>
                <a:cxn ang="0">
                  <a:pos x="8" y="80"/>
                </a:cxn>
                <a:cxn ang="0">
                  <a:pos x="0" y="56"/>
                </a:cxn>
                <a:cxn ang="0">
                  <a:pos x="32" y="24"/>
                </a:cxn>
                <a:cxn ang="0">
                  <a:pos x="92" y="8"/>
                </a:cxn>
                <a:cxn ang="0">
                  <a:pos x="196" y="0"/>
                </a:cxn>
                <a:cxn ang="0">
                  <a:pos x="148" y="20"/>
                </a:cxn>
                <a:cxn ang="0">
                  <a:pos x="124" y="44"/>
                </a:cxn>
                <a:cxn ang="0">
                  <a:pos x="124" y="72"/>
                </a:cxn>
                <a:cxn ang="0">
                  <a:pos x="164" y="104"/>
                </a:cxn>
                <a:cxn ang="0">
                  <a:pos x="224" y="120"/>
                </a:cxn>
                <a:cxn ang="0">
                  <a:pos x="336" y="120"/>
                </a:cxn>
                <a:cxn ang="0">
                  <a:pos x="336" y="140"/>
                </a:cxn>
                <a:cxn ang="0">
                  <a:pos x="340" y="164"/>
                </a:cxn>
                <a:cxn ang="0">
                  <a:pos x="412" y="196"/>
                </a:cxn>
              </a:cxnLst>
              <a:rect l="0" t="0" r="0" b="0"/>
              <a:pathLst>
                <a:path w="432" h="556">
                  <a:moveTo>
                    <a:pt x="412" y="196"/>
                  </a:moveTo>
                  <a:lnTo>
                    <a:pt x="424" y="212"/>
                  </a:lnTo>
                  <a:lnTo>
                    <a:pt x="432" y="224"/>
                  </a:lnTo>
                  <a:lnTo>
                    <a:pt x="432" y="244"/>
                  </a:lnTo>
                  <a:lnTo>
                    <a:pt x="424" y="260"/>
                  </a:lnTo>
                  <a:lnTo>
                    <a:pt x="408" y="280"/>
                  </a:lnTo>
                  <a:lnTo>
                    <a:pt x="384" y="292"/>
                  </a:lnTo>
                  <a:lnTo>
                    <a:pt x="348" y="304"/>
                  </a:lnTo>
                  <a:lnTo>
                    <a:pt x="224" y="332"/>
                  </a:lnTo>
                  <a:lnTo>
                    <a:pt x="172" y="352"/>
                  </a:lnTo>
                  <a:lnTo>
                    <a:pt x="124" y="368"/>
                  </a:lnTo>
                  <a:lnTo>
                    <a:pt x="80" y="400"/>
                  </a:lnTo>
                  <a:lnTo>
                    <a:pt x="56" y="420"/>
                  </a:lnTo>
                  <a:lnTo>
                    <a:pt x="44" y="444"/>
                  </a:lnTo>
                  <a:lnTo>
                    <a:pt x="44" y="472"/>
                  </a:lnTo>
                  <a:lnTo>
                    <a:pt x="48" y="496"/>
                  </a:lnTo>
                  <a:lnTo>
                    <a:pt x="68" y="520"/>
                  </a:lnTo>
                  <a:lnTo>
                    <a:pt x="92" y="540"/>
                  </a:lnTo>
                  <a:lnTo>
                    <a:pt x="128" y="556"/>
                  </a:lnTo>
                  <a:lnTo>
                    <a:pt x="100" y="544"/>
                  </a:lnTo>
                  <a:lnTo>
                    <a:pt x="64" y="544"/>
                  </a:lnTo>
                  <a:lnTo>
                    <a:pt x="64" y="544"/>
                  </a:lnTo>
                  <a:lnTo>
                    <a:pt x="36" y="528"/>
                  </a:lnTo>
                  <a:lnTo>
                    <a:pt x="20" y="504"/>
                  </a:lnTo>
                  <a:lnTo>
                    <a:pt x="8" y="472"/>
                  </a:lnTo>
                  <a:lnTo>
                    <a:pt x="8" y="456"/>
                  </a:lnTo>
                  <a:lnTo>
                    <a:pt x="20" y="436"/>
                  </a:lnTo>
                  <a:lnTo>
                    <a:pt x="24" y="424"/>
                  </a:lnTo>
                  <a:lnTo>
                    <a:pt x="48" y="408"/>
                  </a:lnTo>
                  <a:lnTo>
                    <a:pt x="100" y="376"/>
                  </a:lnTo>
                  <a:lnTo>
                    <a:pt x="188" y="344"/>
                  </a:lnTo>
                  <a:lnTo>
                    <a:pt x="188" y="340"/>
                  </a:lnTo>
                  <a:lnTo>
                    <a:pt x="260" y="316"/>
                  </a:lnTo>
                  <a:lnTo>
                    <a:pt x="296" y="296"/>
                  </a:lnTo>
                  <a:lnTo>
                    <a:pt x="340" y="280"/>
                  </a:lnTo>
                  <a:lnTo>
                    <a:pt x="360" y="256"/>
                  </a:lnTo>
                  <a:lnTo>
                    <a:pt x="364" y="236"/>
                  </a:lnTo>
                  <a:lnTo>
                    <a:pt x="364" y="232"/>
                  </a:lnTo>
                  <a:lnTo>
                    <a:pt x="348" y="200"/>
                  </a:lnTo>
                  <a:lnTo>
                    <a:pt x="324" y="176"/>
                  </a:lnTo>
                  <a:lnTo>
                    <a:pt x="284" y="160"/>
                  </a:lnTo>
                  <a:lnTo>
                    <a:pt x="248" y="148"/>
                  </a:lnTo>
                  <a:lnTo>
                    <a:pt x="188" y="136"/>
                  </a:lnTo>
                  <a:lnTo>
                    <a:pt x="152" y="128"/>
                  </a:lnTo>
                  <a:lnTo>
                    <a:pt x="92" y="116"/>
                  </a:lnTo>
                  <a:lnTo>
                    <a:pt x="44" y="96"/>
                  </a:lnTo>
                  <a:lnTo>
                    <a:pt x="24" y="84"/>
                  </a:lnTo>
                  <a:lnTo>
                    <a:pt x="8" y="80"/>
                  </a:lnTo>
                  <a:lnTo>
                    <a:pt x="0" y="68"/>
                  </a:lnTo>
                  <a:lnTo>
                    <a:pt x="0" y="56"/>
                  </a:lnTo>
                  <a:lnTo>
                    <a:pt x="8" y="48"/>
                  </a:lnTo>
                  <a:lnTo>
                    <a:pt x="32" y="24"/>
                  </a:lnTo>
                  <a:lnTo>
                    <a:pt x="56" y="12"/>
                  </a:lnTo>
                  <a:lnTo>
                    <a:pt x="92" y="8"/>
                  </a:lnTo>
                  <a:lnTo>
                    <a:pt x="140" y="0"/>
                  </a:lnTo>
                  <a:lnTo>
                    <a:pt x="196" y="0"/>
                  </a:lnTo>
                  <a:lnTo>
                    <a:pt x="164" y="8"/>
                  </a:lnTo>
                  <a:lnTo>
                    <a:pt x="148" y="20"/>
                  </a:lnTo>
                  <a:lnTo>
                    <a:pt x="128" y="32"/>
                  </a:lnTo>
                  <a:lnTo>
                    <a:pt x="124" y="44"/>
                  </a:lnTo>
                  <a:lnTo>
                    <a:pt x="116" y="60"/>
                  </a:lnTo>
                  <a:lnTo>
                    <a:pt x="124" y="72"/>
                  </a:lnTo>
                  <a:lnTo>
                    <a:pt x="148" y="92"/>
                  </a:lnTo>
                  <a:lnTo>
                    <a:pt x="164" y="104"/>
                  </a:lnTo>
                  <a:lnTo>
                    <a:pt x="188" y="116"/>
                  </a:lnTo>
                  <a:lnTo>
                    <a:pt x="224" y="120"/>
                  </a:lnTo>
                  <a:lnTo>
                    <a:pt x="268" y="128"/>
                  </a:lnTo>
                  <a:lnTo>
                    <a:pt x="336" y="120"/>
                  </a:lnTo>
                  <a:lnTo>
                    <a:pt x="336" y="136"/>
                  </a:lnTo>
                  <a:lnTo>
                    <a:pt x="336" y="140"/>
                  </a:lnTo>
                  <a:lnTo>
                    <a:pt x="336" y="148"/>
                  </a:lnTo>
                  <a:lnTo>
                    <a:pt x="340" y="164"/>
                  </a:lnTo>
                  <a:lnTo>
                    <a:pt x="360" y="176"/>
                  </a:lnTo>
                  <a:lnTo>
                    <a:pt x="412" y="19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1" name="図形 80"/>
            <p:cNvSpPr>
              <a:spLocks/>
            </p:cNvSpPr>
            <p:nvPr/>
          </p:nvSpPr>
          <p:spPr bwMode="auto">
            <a:xfrm>
              <a:off x="4792" y="156"/>
              <a:ext cx="212" cy="120"/>
            </a:xfrm>
            <a:custGeom>
              <a:avLst/>
              <a:gdLst/>
              <a:ahLst/>
              <a:cxnLst>
                <a:cxn ang="0">
                  <a:pos x="212" y="116"/>
                </a:cxn>
                <a:cxn ang="0">
                  <a:pos x="144" y="120"/>
                </a:cxn>
                <a:cxn ang="0">
                  <a:pos x="100" y="116"/>
                </a:cxn>
                <a:cxn ang="0">
                  <a:pos x="64" y="108"/>
                </a:cxn>
                <a:cxn ang="0">
                  <a:pos x="48" y="96"/>
                </a:cxn>
                <a:cxn ang="0">
                  <a:pos x="24" y="84"/>
                </a:cxn>
                <a:cxn ang="0">
                  <a:pos x="4" y="72"/>
                </a:cxn>
                <a:cxn ang="0">
                  <a:pos x="0" y="60"/>
                </a:cxn>
                <a:cxn ang="0">
                  <a:pos x="0" y="48"/>
                </a:cxn>
                <a:cxn ang="0">
                  <a:pos x="12" y="32"/>
                </a:cxn>
                <a:cxn ang="0">
                  <a:pos x="28" y="20"/>
                </a:cxn>
                <a:cxn ang="0">
                  <a:pos x="60" y="8"/>
                </a:cxn>
                <a:cxn ang="0">
                  <a:pos x="84" y="0"/>
                </a:cxn>
                <a:cxn ang="0">
                  <a:pos x="144" y="8"/>
                </a:cxn>
                <a:cxn ang="0">
                  <a:pos x="108" y="12"/>
                </a:cxn>
                <a:cxn ang="0">
                  <a:pos x="96" y="12"/>
                </a:cxn>
                <a:cxn ang="0">
                  <a:pos x="64" y="24"/>
                </a:cxn>
                <a:cxn ang="0">
                  <a:pos x="48" y="44"/>
                </a:cxn>
                <a:cxn ang="0">
                  <a:pos x="48" y="60"/>
                </a:cxn>
                <a:cxn ang="0">
                  <a:pos x="52" y="72"/>
                </a:cxn>
                <a:cxn ang="0">
                  <a:pos x="64" y="80"/>
                </a:cxn>
                <a:cxn ang="0">
                  <a:pos x="76" y="92"/>
                </a:cxn>
                <a:cxn ang="0">
                  <a:pos x="132" y="104"/>
                </a:cxn>
                <a:cxn ang="0">
                  <a:pos x="180" y="116"/>
                </a:cxn>
                <a:cxn ang="0">
                  <a:pos x="212" y="116"/>
                </a:cxn>
              </a:cxnLst>
              <a:rect l="0" t="0" r="0" b="0"/>
              <a:pathLst>
                <a:path w="212" h="120">
                  <a:moveTo>
                    <a:pt x="212" y="116"/>
                  </a:moveTo>
                  <a:lnTo>
                    <a:pt x="144" y="120"/>
                  </a:lnTo>
                  <a:lnTo>
                    <a:pt x="100" y="116"/>
                  </a:lnTo>
                  <a:lnTo>
                    <a:pt x="64" y="108"/>
                  </a:lnTo>
                  <a:lnTo>
                    <a:pt x="48" y="96"/>
                  </a:lnTo>
                  <a:lnTo>
                    <a:pt x="24" y="84"/>
                  </a:lnTo>
                  <a:lnTo>
                    <a:pt x="4" y="72"/>
                  </a:lnTo>
                  <a:lnTo>
                    <a:pt x="0" y="60"/>
                  </a:lnTo>
                  <a:lnTo>
                    <a:pt x="0" y="48"/>
                  </a:lnTo>
                  <a:lnTo>
                    <a:pt x="12" y="32"/>
                  </a:lnTo>
                  <a:lnTo>
                    <a:pt x="28" y="20"/>
                  </a:lnTo>
                  <a:lnTo>
                    <a:pt x="60" y="8"/>
                  </a:lnTo>
                  <a:lnTo>
                    <a:pt x="84" y="0"/>
                  </a:lnTo>
                  <a:lnTo>
                    <a:pt x="144" y="8"/>
                  </a:lnTo>
                  <a:lnTo>
                    <a:pt x="108" y="12"/>
                  </a:lnTo>
                  <a:lnTo>
                    <a:pt x="96" y="12"/>
                  </a:lnTo>
                  <a:lnTo>
                    <a:pt x="64" y="24"/>
                  </a:lnTo>
                  <a:lnTo>
                    <a:pt x="48" y="44"/>
                  </a:lnTo>
                  <a:lnTo>
                    <a:pt x="48" y="60"/>
                  </a:lnTo>
                  <a:lnTo>
                    <a:pt x="52" y="72"/>
                  </a:lnTo>
                  <a:lnTo>
                    <a:pt x="64" y="80"/>
                  </a:lnTo>
                  <a:lnTo>
                    <a:pt x="76" y="92"/>
                  </a:lnTo>
                  <a:lnTo>
                    <a:pt x="132" y="104"/>
                  </a:lnTo>
                  <a:lnTo>
                    <a:pt x="180" y="116"/>
                  </a:lnTo>
                  <a:lnTo>
                    <a:pt x="212" y="11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2" name="図形 81"/>
            <p:cNvSpPr>
              <a:spLocks/>
            </p:cNvSpPr>
            <p:nvPr/>
          </p:nvSpPr>
          <p:spPr bwMode="auto">
            <a:xfrm>
              <a:off x="4844" y="164"/>
              <a:ext cx="172" cy="100"/>
            </a:xfrm>
            <a:custGeom>
              <a:avLst/>
              <a:gdLst/>
              <a:ahLst/>
              <a:cxnLst>
                <a:cxn ang="0">
                  <a:pos x="164" y="100"/>
                </a:cxn>
                <a:cxn ang="0">
                  <a:pos x="84" y="96"/>
                </a:cxn>
                <a:cxn ang="0">
                  <a:pos x="32" y="76"/>
                </a:cxn>
                <a:cxn ang="0">
                  <a:pos x="12" y="72"/>
                </a:cxn>
                <a:cxn ang="0">
                  <a:pos x="8" y="60"/>
                </a:cxn>
                <a:cxn ang="0">
                  <a:pos x="0" y="52"/>
                </a:cxn>
                <a:cxn ang="0">
                  <a:pos x="0" y="36"/>
                </a:cxn>
                <a:cxn ang="0">
                  <a:pos x="12" y="24"/>
                </a:cxn>
                <a:cxn ang="0">
                  <a:pos x="44" y="12"/>
                </a:cxn>
                <a:cxn ang="0">
                  <a:pos x="68" y="4"/>
                </a:cxn>
                <a:cxn ang="0">
                  <a:pos x="116" y="0"/>
                </a:cxn>
                <a:cxn ang="0">
                  <a:pos x="72" y="16"/>
                </a:cxn>
                <a:cxn ang="0">
                  <a:pos x="56" y="28"/>
                </a:cxn>
                <a:cxn ang="0">
                  <a:pos x="48" y="48"/>
                </a:cxn>
                <a:cxn ang="0">
                  <a:pos x="48" y="52"/>
                </a:cxn>
                <a:cxn ang="0">
                  <a:pos x="60" y="72"/>
                </a:cxn>
                <a:cxn ang="0">
                  <a:pos x="96" y="84"/>
                </a:cxn>
                <a:cxn ang="0">
                  <a:pos x="172" y="96"/>
                </a:cxn>
                <a:cxn ang="0">
                  <a:pos x="164" y="100"/>
                </a:cxn>
              </a:cxnLst>
              <a:rect l="0" t="0" r="0" b="0"/>
              <a:pathLst>
                <a:path w="172" h="100">
                  <a:moveTo>
                    <a:pt x="164" y="100"/>
                  </a:moveTo>
                  <a:lnTo>
                    <a:pt x="84" y="96"/>
                  </a:lnTo>
                  <a:lnTo>
                    <a:pt x="32" y="76"/>
                  </a:lnTo>
                  <a:lnTo>
                    <a:pt x="12" y="72"/>
                  </a:lnTo>
                  <a:lnTo>
                    <a:pt x="8" y="60"/>
                  </a:lnTo>
                  <a:lnTo>
                    <a:pt x="0" y="52"/>
                  </a:lnTo>
                  <a:lnTo>
                    <a:pt x="0" y="36"/>
                  </a:lnTo>
                  <a:lnTo>
                    <a:pt x="12" y="24"/>
                  </a:lnTo>
                  <a:lnTo>
                    <a:pt x="44" y="12"/>
                  </a:lnTo>
                  <a:lnTo>
                    <a:pt x="68" y="4"/>
                  </a:lnTo>
                  <a:lnTo>
                    <a:pt x="116" y="0"/>
                  </a:lnTo>
                  <a:lnTo>
                    <a:pt x="72" y="16"/>
                  </a:lnTo>
                  <a:lnTo>
                    <a:pt x="56" y="28"/>
                  </a:lnTo>
                  <a:lnTo>
                    <a:pt x="48" y="48"/>
                  </a:lnTo>
                  <a:lnTo>
                    <a:pt x="48" y="52"/>
                  </a:lnTo>
                  <a:lnTo>
                    <a:pt x="60" y="72"/>
                  </a:lnTo>
                  <a:lnTo>
                    <a:pt x="96" y="84"/>
                  </a:lnTo>
                  <a:lnTo>
                    <a:pt x="172" y="96"/>
                  </a:lnTo>
                  <a:lnTo>
                    <a:pt x="164" y="10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3" name="図形 82"/>
            <p:cNvSpPr>
              <a:spLocks/>
            </p:cNvSpPr>
            <p:nvPr/>
          </p:nvSpPr>
          <p:spPr bwMode="auto">
            <a:xfrm>
              <a:off x="4892" y="164"/>
              <a:ext cx="140" cy="96"/>
            </a:xfrm>
            <a:custGeom>
              <a:avLst/>
              <a:gdLst/>
              <a:ahLst/>
              <a:cxnLst>
                <a:cxn ang="0">
                  <a:pos x="124" y="96"/>
                </a:cxn>
                <a:cxn ang="0">
                  <a:pos x="128" y="88"/>
                </a:cxn>
                <a:cxn ang="0">
                  <a:pos x="56" y="76"/>
                </a:cxn>
                <a:cxn ang="0">
                  <a:pos x="20" y="64"/>
                </a:cxn>
                <a:cxn ang="0">
                  <a:pos x="8" y="52"/>
                </a:cxn>
                <a:cxn ang="0">
                  <a:pos x="0" y="48"/>
                </a:cxn>
                <a:cxn ang="0">
                  <a:pos x="8" y="36"/>
                </a:cxn>
                <a:cxn ang="0">
                  <a:pos x="20" y="28"/>
                </a:cxn>
                <a:cxn ang="0">
                  <a:pos x="44" y="12"/>
                </a:cxn>
                <a:cxn ang="0">
                  <a:pos x="84" y="4"/>
                </a:cxn>
                <a:cxn ang="0">
                  <a:pos x="84" y="0"/>
                </a:cxn>
                <a:cxn ang="0">
                  <a:pos x="100" y="4"/>
                </a:cxn>
                <a:cxn ang="0">
                  <a:pos x="112" y="4"/>
                </a:cxn>
                <a:cxn ang="0">
                  <a:pos x="72" y="16"/>
                </a:cxn>
                <a:cxn ang="0">
                  <a:pos x="48" y="28"/>
                </a:cxn>
                <a:cxn ang="0">
                  <a:pos x="44" y="36"/>
                </a:cxn>
                <a:cxn ang="0">
                  <a:pos x="36" y="40"/>
                </a:cxn>
                <a:cxn ang="0">
                  <a:pos x="44" y="52"/>
                </a:cxn>
                <a:cxn ang="0">
                  <a:pos x="48" y="60"/>
                </a:cxn>
                <a:cxn ang="0">
                  <a:pos x="80" y="72"/>
                </a:cxn>
                <a:cxn ang="0">
                  <a:pos x="140" y="84"/>
                </a:cxn>
                <a:cxn ang="0">
                  <a:pos x="124" y="96"/>
                </a:cxn>
              </a:cxnLst>
              <a:rect l="0" t="0" r="0" b="0"/>
              <a:pathLst>
                <a:path w="140" h="96">
                  <a:moveTo>
                    <a:pt x="124" y="96"/>
                  </a:moveTo>
                  <a:lnTo>
                    <a:pt x="128" y="88"/>
                  </a:lnTo>
                  <a:lnTo>
                    <a:pt x="56" y="76"/>
                  </a:lnTo>
                  <a:lnTo>
                    <a:pt x="20" y="64"/>
                  </a:lnTo>
                  <a:lnTo>
                    <a:pt x="8" y="52"/>
                  </a:lnTo>
                  <a:lnTo>
                    <a:pt x="0" y="48"/>
                  </a:lnTo>
                  <a:lnTo>
                    <a:pt x="8" y="36"/>
                  </a:lnTo>
                  <a:lnTo>
                    <a:pt x="20" y="28"/>
                  </a:lnTo>
                  <a:lnTo>
                    <a:pt x="44" y="12"/>
                  </a:lnTo>
                  <a:lnTo>
                    <a:pt x="84" y="4"/>
                  </a:lnTo>
                  <a:lnTo>
                    <a:pt x="84" y="0"/>
                  </a:lnTo>
                  <a:lnTo>
                    <a:pt x="100" y="4"/>
                  </a:lnTo>
                  <a:lnTo>
                    <a:pt x="112" y="4"/>
                  </a:lnTo>
                  <a:lnTo>
                    <a:pt x="72" y="16"/>
                  </a:lnTo>
                  <a:lnTo>
                    <a:pt x="48" y="28"/>
                  </a:lnTo>
                  <a:lnTo>
                    <a:pt x="44" y="36"/>
                  </a:lnTo>
                  <a:lnTo>
                    <a:pt x="36" y="40"/>
                  </a:lnTo>
                  <a:lnTo>
                    <a:pt x="44" y="52"/>
                  </a:lnTo>
                  <a:lnTo>
                    <a:pt x="48" y="60"/>
                  </a:lnTo>
                  <a:lnTo>
                    <a:pt x="80" y="72"/>
                  </a:lnTo>
                  <a:lnTo>
                    <a:pt x="140" y="84"/>
                  </a:lnTo>
                  <a:lnTo>
                    <a:pt x="124" y="9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4" name="図形 83"/>
            <p:cNvSpPr>
              <a:spLocks/>
            </p:cNvSpPr>
            <p:nvPr/>
          </p:nvSpPr>
          <p:spPr bwMode="auto">
            <a:xfrm>
              <a:off x="4936" y="168"/>
              <a:ext cx="276" cy="72"/>
            </a:xfrm>
            <a:custGeom>
              <a:avLst/>
              <a:gdLst/>
              <a:ahLst/>
              <a:cxnLst>
                <a:cxn ang="0">
                  <a:pos x="156" y="56"/>
                </a:cxn>
                <a:cxn ang="0">
                  <a:pos x="104" y="72"/>
                </a:cxn>
                <a:cxn ang="0">
                  <a:pos x="36" y="68"/>
                </a:cxn>
                <a:cxn ang="0">
                  <a:pos x="12" y="56"/>
                </a:cxn>
                <a:cxn ang="0">
                  <a:pos x="4" y="48"/>
                </a:cxn>
                <a:cxn ang="0">
                  <a:pos x="0" y="36"/>
                </a:cxn>
                <a:cxn ang="0">
                  <a:pos x="4" y="32"/>
                </a:cxn>
                <a:cxn ang="0">
                  <a:pos x="12" y="24"/>
                </a:cxn>
                <a:cxn ang="0">
                  <a:pos x="40" y="12"/>
                </a:cxn>
                <a:cxn ang="0">
                  <a:pos x="92" y="0"/>
                </a:cxn>
                <a:cxn ang="0">
                  <a:pos x="164" y="12"/>
                </a:cxn>
                <a:cxn ang="0">
                  <a:pos x="240" y="20"/>
                </a:cxn>
                <a:cxn ang="0">
                  <a:pos x="276" y="24"/>
                </a:cxn>
                <a:cxn ang="0">
                  <a:pos x="188" y="44"/>
                </a:cxn>
                <a:cxn ang="0">
                  <a:pos x="156" y="56"/>
                </a:cxn>
              </a:cxnLst>
              <a:rect l="0" t="0" r="0" b="0"/>
              <a:pathLst>
                <a:path w="276" h="72">
                  <a:moveTo>
                    <a:pt x="156" y="56"/>
                  </a:moveTo>
                  <a:lnTo>
                    <a:pt x="104" y="72"/>
                  </a:lnTo>
                  <a:lnTo>
                    <a:pt x="36" y="68"/>
                  </a:lnTo>
                  <a:lnTo>
                    <a:pt x="12" y="56"/>
                  </a:lnTo>
                  <a:lnTo>
                    <a:pt x="4" y="48"/>
                  </a:lnTo>
                  <a:lnTo>
                    <a:pt x="0" y="36"/>
                  </a:lnTo>
                  <a:lnTo>
                    <a:pt x="4" y="32"/>
                  </a:lnTo>
                  <a:lnTo>
                    <a:pt x="12" y="24"/>
                  </a:lnTo>
                  <a:lnTo>
                    <a:pt x="40" y="12"/>
                  </a:lnTo>
                  <a:lnTo>
                    <a:pt x="92" y="0"/>
                  </a:lnTo>
                  <a:lnTo>
                    <a:pt x="164" y="12"/>
                  </a:lnTo>
                  <a:lnTo>
                    <a:pt x="240" y="20"/>
                  </a:lnTo>
                  <a:lnTo>
                    <a:pt x="276" y="24"/>
                  </a:lnTo>
                  <a:lnTo>
                    <a:pt x="188" y="44"/>
                  </a:lnTo>
                  <a:lnTo>
                    <a:pt x="156" y="5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5" name="図形 84"/>
            <p:cNvSpPr>
              <a:spLocks/>
            </p:cNvSpPr>
            <p:nvPr/>
          </p:nvSpPr>
          <p:spPr bwMode="auto">
            <a:xfrm>
              <a:off x="5292" y="960"/>
              <a:ext cx="452" cy="344"/>
            </a:xfrm>
            <a:custGeom>
              <a:avLst/>
              <a:gdLst/>
              <a:ahLst/>
              <a:cxnLst>
                <a:cxn ang="0">
                  <a:pos x="244" y="72"/>
                </a:cxn>
                <a:cxn ang="0">
                  <a:pos x="72" y="116"/>
                </a:cxn>
                <a:cxn ang="0">
                  <a:pos x="20" y="144"/>
                </a:cxn>
                <a:cxn ang="0">
                  <a:pos x="0" y="200"/>
                </a:cxn>
                <a:cxn ang="0">
                  <a:pos x="20" y="236"/>
                </a:cxn>
                <a:cxn ang="0">
                  <a:pos x="68" y="280"/>
                </a:cxn>
                <a:cxn ang="0">
                  <a:pos x="164" y="320"/>
                </a:cxn>
                <a:cxn ang="0">
                  <a:pos x="320" y="344"/>
                </a:cxn>
                <a:cxn ang="0">
                  <a:pos x="284" y="332"/>
                </a:cxn>
                <a:cxn ang="0">
                  <a:pos x="152" y="292"/>
                </a:cxn>
                <a:cxn ang="0">
                  <a:pos x="84" y="244"/>
                </a:cxn>
                <a:cxn ang="0">
                  <a:pos x="72" y="212"/>
                </a:cxn>
                <a:cxn ang="0">
                  <a:pos x="96" y="176"/>
                </a:cxn>
                <a:cxn ang="0">
                  <a:pos x="156" y="128"/>
                </a:cxn>
                <a:cxn ang="0">
                  <a:pos x="284" y="84"/>
                </a:cxn>
                <a:cxn ang="0">
                  <a:pos x="452" y="68"/>
                </a:cxn>
                <a:cxn ang="0">
                  <a:pos x="368" y="72"/>
                </a:cxn>
                <a:cxn ang="0">
                  <a:pos x="212" y="104"/>
                </a:cxn>
                <a:cxn ang="0">
                  <a:pos x="120" y="152"/>
                </a:cxn>
                <a:cxn ang="0">
                  <a:pos x="80" y="196"/>
                </a:cxn>
                <a:cxn ang="0">
                  <a:pos x="80" y="236"/>
                </a:cxn>
                <a:cxn ang="0">
                  <a:pos x="120" y="280"/>
                </a:cxn>
                <a:cxn ang="0">
                  <a:pos x="220" y="320"/>
                </a:cxn>
                <a:cxn ang="0">
                  <a:pos x="212" y="328"/>
                </a:cxn>
                <a:cxn ang="0">
                  <a:pos x="104" y="292"/>
                </a:cxn>
                <a:cxn ang="0">
                  <a:pos x="20" y="232"/>
                </a:cxn>
                <a:cxn ang="0">
                  <a:pos x="0" y="200"/>
                </a:cxn>
                <a:cxn ang="0">
                  <a:pos x="24" y="152"/>
                </a:cxn>
                <a:cxn ang="0">
                  <a:pos x="72" y="120"/>
                </a:cxn>
                <a:cxn ang="0">
                  <a:pos x="244" y="80"/>
                </a:cxn>
                <a:cxn ang="0">
                  <a:pos x="388" y="56"/>
                </a:cxn>
                <a:cxn ang="0">
                  <a:pos x="436" y="32"/>
                </a:cxn>
                <a:cxn ang="0">
                  <a:pos x="452" y="0"/>
                </a:cxn>
                <a:cxn ang="0">
                  <a:pos x="436" y="24"/>
                </a:cxn>
                <a:cxn ang="0">
                  <a:pos x="388" y="48"/>
                </a:cxn>
              </a:cxnLst>
              <a:rect l="0" t="0" r="0" b="0"/>
              <a:pathLst>
                <a:path w="452" h="344">
                  <a:moveTo>
                    <a:pt x="352" y="60"/>
                  </a:moveTo>
                  <a:lnTo>
                    <a:pt x="244" y="72"/>
                  </a:lnTo>
                  <a:lnTo>
                    <a:pt x="152" y="92"/>
                  </a:lnTo>
                  <a:lnTo>
                    <a:pt x="72" y="116"/>
                  </a:lnTo>
                  <a:lnTo>
                    <a:pt x="44" y="128"/>
                  </a:lnTo>
                  <a:lnTo>
                    <a:pt x="20" y="144"/>
                  </a:lnTo>
                  <a:lnTo>
                    <a:pt x="0" y="172"/>
                  </a:lnTo>
                  <a:lnTo>
                    <a:pt x="0" y="200"/>
                  </a:lnTo>
                  <a:lnTo>
                    <a:pt x="0" y="220"/>
                  </a:lnTo>
                  <a:lnTo>
                    <a:pt x="20" y="236"/>
                  </a:lnTo>
                  <a:lnTo>
                    <a:pt x="36" y="256"/>
                  </a:lnTo>
                  <a:lnTo>
                    <a:pt x="68" y="280"/>
                  </a:lnTo>
                  <a:lnTo>
                    <a:pt x="108" y="304"/>
                  </a:lnTo>
                  <a:lnTo>
                    <a:pt x="164" y="320"/>
                  </a:lnTo>
                  <a:lnTo>
                    <a:pt x="236" y="332"/>
                  </a:lnTo>
                  <a:lnTo>
                    <a:pt x="320" y="344"/>
                  </a:lnTo>
                  <a:lnTo>
                    <a:pt x="320" y="340"/>
                  </a:lnTo>
                  <a:lnTo>
                    <a:pt x="284" y="332"/>
                  </a:lnTo>
                  <a:lnTo>
                    <a:pt x="192" y="308"/>
                  </a:lnTo>
                  <a:lnTo>
                    <a:pt x="152" y="292"/>
                  </a:lnTo>
                  <a:lnTo>
                    <a:pt x="116" y="268"/>
                  </a:lnTo>
                  <a:lnTo>
                    <a:pt x="84" y="244"/>
                  </a:lnTo>
                  <a:lnTo>
                    <a:pt x="80" y="224"/>
                  </a:lnTo>
                  <a:lnTo>
                    <a:pt x="72" y="212"/>
                  </a:lnTo>
                  <a:lnTo>
                    <a:pt x="84" y="200"/>
                  </a:lnTo>
                  <a:lnTo>
                    <a:pt x="96" y="176"/>
                  </a:lnTo>
                  <a:lnTo>
                    <a:pt x="120" y="152"/>
                  </a:lnTo>
                  <a:lnTo>
                    <a:pt x="156" y="128"/>
                  </a:lnTo>
                  <a:lnTo>
                    <a:pt x="212" y="108"/>
                  </a:lnTo>
                  <a:lnTo>
                    <a:pt x="284" y="84"/>
                  </a:lnTo>
                  <a:lnTo>
                    <a:pt x="368" y="80"/>
                  </a:lnTo>
                  <a:lnTo>
                    <a:pt x="452" y="68"/>
                  </a:lnTo>
                  <a:lnTo>
                    <a:pt x="452" y="60"/>
                  </a:lnTo>
                  <a:lnTo>
                    <a:pt x="368" y="72"/>
                  </a:lnTo>
                  <a:lnTo>
                    <a:pt x="280" y="84"/>
                  </a:lnTo>
                  <a:lnTo>
                    <a:pt x="212" y="104"/>
                  </a:lnTo>
                  <a:lnTo>
                    <a:pt x="156" y="128"/>
                  </a:lnTo>
                  <a:lnTo>
                    <a:pt x="120" y="152"/>
                  </a:lnTo>
                  <a:lnTo>
                    <a:pt x="96" y="176"/>
                  </a:lnTo>
                  <a:lnTo>
                    <a:pt x="80" y="196"/>
                  </a:lnTo>
                  <a:lnTo>
                    <a:pt x="72" y="212"/>
                  </a:lnTo>
                  <a:lnTo>
                    <a:pt x="80" y="236"/>
                  </a:lnTo>
                  <a:lnTo>
                    <a:pt x="96" y="260"/>
                  </a:lnTo>
                  <a:lnTo>
                    <a:pt x="120" y="280"/>
                  </a:lnTo>
                  <a:lnTo>
                    <a:pt x="152" y="296"/>
                  </a:lnTo>
                  <a:lnTo>
                    <a:pt x="220" y="320"/>
                  </a:lnTo>
                  <a:lnTo>
                    <a:pt x="284" y="340"/>
                  </a:lnTo>
                  <a:lnTo>
                    <a:pt x="212" y="328"/>
                  </a:lnTo>
                  <a:lnTo>
                    <a:pt x="152" y="308"/>
                  </a:lnTo>
                  <a:lnTo>
                    <a:pt x="104" y="292"/>
                  </a:lnTo>
                  <a:lnTo>
                    <a:pt x="68" y="272"/>
                  </a:lnTo>
                  <a:lnTo>
                    <a:pt x="20" y="232"/>
                  </a:lnTo>
                  <a:lnTo>
                    <a:pt x="8" y="220"/>
                  </a:lnTo>
                  <a:lnTo>
                    <a:pt x="0" y="200"/>
                  </a:lnTo>
                  <a:lnTo>
                    <a:pt x="8" y="176"/>
                  </a:lnTo>
                  <a:lnTo>
                    <a:pt x="24" y="152"/>
                  </a:lnTo>
                  <a:lnTo>
                    <a:pt x="48" y="132"/>
                  </a:lnTo>
                  <a:lnTo>
                    <a:pt x="72" y="120"/>
                  </a:lnTo>
                  <a:lnTo>
                    <a:pt x="152" y="96"/>
                  </a:lnTo>
                  <a:lnTo>
                    <a:pt x="244" y="80"/>
                  </a:lnTo>
                  <a:lnTo>
                    <a:pt x="352" y="68"/>
                  </a:lnTo>
                  <a:lnTo>
                    <a:pt x="388" y="56"/>
                  </a:lnTo>
                  <a:lnTo>
                    <a:pt x="416" y="44"/>
                  </a:lnTo>
                  <a:lnTo>
                    <a:pt x="436" y="32"/>
                  </a:lnTo>
                  <a:lnTo>
                    <a:pt x="452" y="12"/>
                  </a:lnTo>
                  <a:lnTo>
                    <a:pt x="452" y="0"/>
                  </a:lnTo>
                  <a:lnTo>
                    <a:pt x="452" y="8"/>
                  </a:lnTo>
                  <a:lnTo>
                    <a:pt x="436" y="24"/>
                  </a:lnTo>
                  <a:lnTo>
                    <a:pt x="412" y="44"/>
                  </a:lnTo>
                  <a:lnTo>
                    <a:pt x="388" y="48"/>
                  </a:lnTo>
                  <a:lnTo>
                    <a:pt x="352" y="6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6" name="図形 85"/>
            <p:cNvSpPr>
              <a:spLocks/>
            </p:cNvSpPr>
            <p:nvPr/>
          </p:nvSpPr>
          <p:spPr bwMode="auto">
            <a:xfrm>
              <a:off x="5696" y="600"/>
              <a:ext cx="48" cy="96"/>
            </a:xfrm>
            <a:custGeom>
              <a:avLst/>
              <a:gdLst/>
              <a:ahLst/>
              <a:cxnLst>
                <a:cxn ang="0">
                  <a:pos x="0" y="52"/>
                </a:cxn>
                <a:cxn ang="0">
                  <a:pos x="8" y="72"/>
                </a:cxn>
                <a:cxn ang="0">
                  <a:pos x="20" y="84"/>
                </a:cxn>
                <a:cxn ang="0">
                  <a:pos x="36" y="88"/>
                </a:cxn>
                <a:cxn ang="0">
                  <a:pos x="48" y="96"/>
                </a:cxn>
                <a:cxn ang="0">
                  <a:pos x="48" y="88"/>
                </a:cxn>
                <a:cxn ang="0">
                  <a:pos x="36" y="88"/>
                </a:cxn>
                <a:cxn ang="0">
                  <a:pos x="24" y="76"/>
                </a:cxn>
                <a:cxn ang="0">
                  <a:pos x="12" y="72"/>
                </a:cxn>
                <a:cxn ang="0">
                  <a:pos x="8" y="52"/>
                </a:cxn>
                <a:cxn ang="0">
                  <a:pos x="12" y="36"/>
                </a:cxn>
                <a:cxn ang="0">
                  <a:pos x="36" y="12"/>
                </a:cxn>
                <a:cxn ang="0">
                  <a:pos x="48" y="4"/>
                </a:cxn>
                <a:cxn ang="0">
                  <a:pos x="48" y="0"/>
                </a:cxn>
                <a:cxn ang="0">
                  <a:pos x="36" y="12"/>
                </a:cxn>
                <a:cxn ang="0">
                  <a:pos x="8" y="36"/>
                </a:cxn>
                <a:cxn ang="0">
                  <a:pos x="0" y="40"/>
                </a:cxn>
                <a:cxn ang="0">
                  <a:pos x="0" y="52"/>
                </a:cxn>
              </a:cxnLst>
              <a:rect l="0" t="0" r="0" b="0"/>
              <a:pathLst>
                <a:path w="48" h="96">
                  <a:moveTo>
                    <a:pt x="0" y="52"/>
                  </a:moveTo>
                  <a:lnTo>
                    <a:pt x="8" y="72"/>
                  </a:lnTo>
                  <a:lnTo>
                    <a:pt x="20" y="84"/>
                  </a:lnTo>
                  <a:lnTo>
                    <a:pt x="36" y="88"/>
                  </a:lnTo>
                  <a:lnTo>
                    <a:pt x="48" y="96"/>
                  </a:lnTo>
                  <a:lnTo>
                    <a:pt x="48" y="88"/>
                  </a:lnTo>
                  <a:lnTo>
                    <a:pt x="36" y="88"/>
                  </a:lnTo>
                  <a:lnTo>
                    <a:pt x="24" y="76"/>
                  </a:lnTo>
                  <a:lnTo>
                    <a:pt x="12" y="72"/>
                  </a:lnTo>
                  <a:lnTo>
                    <a:pt x="8" y="52"/>
                  </a:lnTo>
                  <a:lnTo>
                    <a:pt x="12" y="36"/>
                  </a:lnTo>
                  <a:lnTo>
                    <a:pt x="36" y="12"/>
                  </a:lnTo>
                  <a:lnTo>
                    <a:pt x="48" y="4"/>
                  </a:lnTo>
                  <a:lnTo>
                    <a:pt x="48" y="0"/>
                  </a:lnTo>
                  <a:lnTo>
                    <a:pt x="36" y="12"/>
                  </a:lnTo>
                  <a:lnTo>
                    <a:pt x="8" y="36"/>
                  </a:lnTo>
                  <a:lnTo>
                    <a:pt x="0" y="40"/>
                  </a:lnTo>
                  <a:lnTo>
                    <a:pt x="0" y="5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7" name="図形 86"/>
            <p:cNvSpPr>
              <a:spLocks/>
            </p:cNvSpPr>
            <p:nvPr/>
          </p:nvSpPr>
          <p:spPr bwMode="auto">
            <a:xfrm>
              <a:off x="5560" y="520"/>
              <a:ext cx="184" cy="192"/>
            </a:xfrm>
            <a:custGeom>
              <a:avLst/>
              <a:gdLst/>
              <a:ahLst/>
              <a:cxnLst>
                <a:cxn ang="0">
                  <a:pos x="4" y="80"/>
                </a:cxn>
                <a:cxn ang="0">
                  <a:pos x="0" y="104"/>
                </a:cxn>
                <a:cxn ang="0">
                  <a:pos x="12" y="128"/>
                </a:cxn>
                <a:cxn ang="0">
                  <a:pos x="24" y="140"/>
                </a:cxn>
                <a:cxn ang="0">
                  <a:pos x="40" y="152"/>
                </a:cxn>
                <a:cxn ang="0">
                  <a:pos x="84" y="176"/>
                </a:cxn>
                <a:cxn ang="0">
                  <a:pos x="136" y="180"/>
                </a:cxn>
                <a:cxn ang="0">
                  <a:pos x="184" y="192"/>
                </a:cxn>
                <a:cxn ang="0">
                  <a:pos x="184" y="188"/>
                </a:cxn>
                <a:cxn ang="0">
                  <a:pos x="136" y="180"/>
                </a:cxn>
                <a:cxn ang="0">
                  <a:pos x="84" y="168"/>
                </a:cxn>
                <a:cxn ang="0">
                  <a:pos x="40" y="144"/>
                </a:cxn>
                <a:cxn ang="0">
                  <a:pos x="12" y="120"/>
                </a:cxn>
                <a:cxn ang="0">
                  <a:pos x="4" y="104"/>
                </a:cxn>
                <a:cxn ang="0">
                  <a:pos x="12" y="84"/>
                </a:cxn>
                <a:cxn ang="0">
                  <a:pos x="12" y="72"/>
                </a:cxn>
                <a:cxn ang="0">
                  <a:pos x="36" y="56"/>
                </a:cxn>
                <a:cxn ang="0">
                  <a:pos x="88" y="28"/>
                </a:cxn>
                <a:cxn ang="0">
                  <a:pos x="132" y="16"/>
                </a:cxn>
                <a:cxn ang="0">
                  <a:pos x="184" y="4"/>
                </a:cxn>
                <a:cxn ang="0">
                  <a:pos x="184" y="0"/>
                </a:cxn>
                <a:cxn ang="0">
                  <a:pos x="132" y="12"/>
                </a:cxn>
                <a:cxn ang="0">
                  <a:pos x="88" y="24"/>
                </a:cxn>
                <a:cxn ang="0">
                  <a:pos x="36" y="48"/>
                </a:cxn>
                <a:cxn ang="0">
                  <a:pos x="12" y="72"/>
                </a:cxn>
                <a:cxn ang="0">
                  <a:pos x="4" y="80"/>
                </a:cxn>
              </a:cxnLst>
              <a:rect l="0" t="0" r="0" b="0"/>
              <a:pathLst>
                <a:path w="184" h="192">
                  <a:moveTo>
                    <a:pt x="4" y="80"/>
                  </a:moveTo>
                  <a:lnTo>
                    <a:pt x="0" y="104"/>
                  </a:lnTo>
                  <a:lnTo>
                    <a:pt x="12" y="128"/>
                  </a:lnTo>
                  <a:lnTo>
                    <a:pt x="24" y="140"/>
                  </a:lnTo>
                  <a:lnTo>
                    <a:pt x="40" y="152"/>
                  </a:lnTo>
                  <a:lnTo>
                    <a:pt x="84" y="176"/>
                  </a:lnTo>
                  <a:lnTo>
                    <a:pt x="136" y="180"/>
                  </a:lnTo>
                  <a:lnTo>
                    <a:pt x="184" y="192"/>
                  </a:lnTo>
                  <a:lnTo>
                    <a:pt x="184" y="188"/>
                  </a:lnTo>
                  <a:lnTo>
                    <a:pt x="136" y="180"/>
                  </a:lnTo>
                  <a:lnTo>
                    <a:pt x="84" y="168"/>
                  </a:lnTo>
                  <a:lnTo>
                    <a:pt x="40" y="144"/>
                  </a:lnTo>
                  <a:lnTo>
                    <a:pt x="12" y="120"/>
                  </a:lnTo>
                  <a:lnTo>
                    <a:pt x="4" y="104"/>
                  </a:lnTo>
                  <a:lnTo>
                    <a:pt x="12" y="84"/>
                  </a:lnTo>
                  <a:lnTo>
                    <a:pt x="12" y="72"/>
                  </a:lnTo>
                  <a:lnTo>
                    <a:pt x="36" y="56"/>
                  </a:lnTo>
                  <a:lnTo>
                    <a:pt x="88" y="28"/>
                  </a:lnTo>
                  <a:lnTo>
                    <a:pt x="132" y="16"/>
                  </a:lnTo>
                  <a:lnTo>
                    <a:pt x="184" y="4"/>
                  </a:lnTo>
                  <a:lnTo>
                    <a:pt x="184" y="0"/>
                  </a:lnTo>
                  <a:lnTo>
                    <a:pt x="132" y="12"/>
                  </a:lnTo>
                  <a:lnTo>
                    <a:pt x="88" y="24"/>
                  </a:lnTo>
                  <a:lnTo>
                    <a:pt x="36" y="48"/>
                  </a:lnTo>
                  <a:lnTo>
                    <a:pt x="12" y="72"/>
                  </a:lnTo>
                  <a:lnTo>
                    <a:pt x="4" y="8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8" name="図形 87"/>
            <p:cNvSpPr>
              <a:spLocks/>
            </p:cNvSpPr>
            <p:nvPr/>
          </p:nvSpPr>
          <p:spPr bwMode="auto">
            <a:xfrm>
              <a:off x="5316" y="464"/>
              <a:ext cx="428" cy="292"/>
            </a:xfrm>
            <a:custGeom>
              <a:avLst/>
              <a:gdLst/>
              <a:ahLst/>
              <a:cxnLst>
                <a:cxn ang="0">
                  <a:pos x="0" y="152"/>
                </a:cxn>
                <a:cxn ang="0">
                  <a:pos x="0" y="176"/>
                </a:cxn>
                <a:cxn ang="0">
                  <a:pos x="12" y="196"/>
                </a:cxn>
                <a:cxn ang="0">
                  <a:pos x="44" y="224"/>
                </a:cxn>
                <a:cxn ang="0">
                  <a:pos x="80" y="236"/>
                </a:cxn>
                <a:cxn ang="0">
                  <a:pos x="128" y="256"/>
                </a:cxn>
                <a:cxn ang="0">
                  <a:pos x="176" y="268"/>
                </a:cxn>
                <a:cxn ang="0">
                  <a:pos x="260" y="284"/>
                </a:cxn>
                <a:cxn ang="0">
                  <a:pos x="304" y="292"/>
                </a:cxn>
                <a:cxn ang="0">
                  <a:pos x="304" y="284"/>
                </a:cxn>
                <a:cxn ang="0">
                  <a:pos x="272" y="280"/>
                </a:cxn>
                <a:cxn ang="0">
                  <a:pos x="196" y="256"/>
                </a:cxn>
                <a:cxn ang="0">
                  <a:pos x="108" y="224"/>
                </a:cxn>
                <a:cxn ang="0">
                  <a:pos x="80" y="200"/>
                </a:cxn>
                <a:cxn ang="0">
                  <a:pos x="56" y="172"/>
                </a:cxn>
                <a:cxn ang="0">
                  <a:pos x="56" y="152"/>
                </a:cxn>
                <a:cxn ang="0">
                  <a:pos x="56" y="136"/>
                </a:cxn>
                <a:cxn ang="0">
                  <a:pos x="72" y="116"/>
                </a:cxn>
                <a:cxn ang="0">
                  <a:pos x="120" y="84"/>
                </a:cxn>
                <a:cxn ang="0">
                  <a:pos x="168" y="60"/>
                </a:cxn>
                <a:cxn ang="0">
                  <a:pos x="224" y="44"/>
                </a:cxn>
                <a:cxn ang="0">
                  <a:pos x="304" y="24"/>
                </a:cxn>
                <a:cxn ang="0">
                  <a:pos x="392" y="8"/>
                </a:cxn>
                <a:cxn ang="0">
                  <a:pos x="428" y="8"/>
                </a:cxn>
                <a:cxn ang="0">
                  <a:pos x="428" y="0"/>
                </a:cxn>
                <a:cxn ang="0">
                  <a:pos x="368" y="8"/>
                </a:cxn>
                <a:cxn ang="0">
                  <a:pos x="248" y="20"/>
                </a:cxn>
                <a:cxn ang="0">
                  <a:pos x="156" y="44"/>
                </a:cxn>
                <a:cxn ang="0">
                  <a:pos x="92" y="68"/>
                </a:cxn>
                <a:cxn ang="0">
                  <a:pos x="48" y="92"/>
                </a:cxn>
                <a:cxn ang="0">
                  <a:pos x="20" y="116"/>
                </a:cxn>
                <a:cxn ang="0">
                  <a:pos x="8" y="136"/>
                </a:cxn>
                <a:cxn ang="0">
                  <a:pos x="0" y="152"/>
                </a:cxn>
              </a:cxnLst>
              <a:rect l="0" t="0" r="0" b="0"/>
              <a:pathLst>
                <a:path w="428" h="292">
                  <a:moveTo>
                    <a:pt x="0" y="152"/>
                  </a:moveTo>
                  <a:lnTo>
                    <a:pt x="0" y="176"/>
                  </a:lnTo>
                  <a:lnTo>
                    <a:pt x="12" y="196"/>
                  </a:lnTo>
                  <a:lnTo>
                    <a:pt x="44" y="224"/>
                  </a:lnTo>
                  <a:lnTo>
                    <a:pt x="80" y="236"/>
                  </a:lnTo>
                  <a:lnTo>
                    <a:pt x="128" y="256"/>
                  </a:lnTo>
                  <a:lnTo>
                    <a:pt x="176" y="268"/>
                  </a:lnTo>
                  <a:lnTo>
                    <a:pt x="260" y="284"/>
                  </a:lnTo>
                  <a:lnTo>
                    <a:pt x="304" y="292"/>
                  </a:lnTo>
                  <a:lnTo>
                    <a:pt x="304" y="284"/>
                  </a:lnTo>
                  <a:lnTo>
                    <a:pt x="272" y="280"/>
                  </a:lnTo>
                  <a:lnTo>
                    <a:pt x="196" y="256"/>
                  </a:lnTo>
                  <a:lnTo>
                    <a:pt x="108" y="224"/>
                  </a:lnTo>
                  <a:lnTo>
                    <a:pt x="80" y="200"/>
                  </a:lnTo>
                  <a:lnTo>
                    <a:pt x="56" y="172"/>
                  </a:lnTo>
                  <a:lnTo>
                    <a:pt x="56" y="152"/>
                  </a:lnTo>
                  <a:lnTo>
                    <a:pt x="56" y="136"/>
                  </a:lnTo>
                  <a:lnTo>
                    <a:pt x="72" y="116"/>
                  </a:lnTo>
                  <a:lnTo>
                    <a:pt x="120" y="84"/>
                  </a:lnTo>
                  <a:lnTo>
                    <a:pt x="168" y="60"/>
                  </a:lnTo>
                  <a:lnTo>
                    <a:pt x="224" y="44"/>
                  </a:lnTo>
                  <a:lnTo>
                    <a:pt x="304" y="24"/>
                  </a:lnTo>
                  <a:lnTo>
                    <a:pt x="392" y="8"/>
                  </a:lnTo>
                  <a:lnTo>
                    <a:pt x="428" y="8"/>
                  </a:lnTo>
                  <a:lnTo>
                    <a:pt x="428" y="0"/>
                  </a:lnTo>
                  <a:lnTo>
                    <a:pt x="368" y="8"/>
                  </a:lnTo>
                  <a:lnTo>
                    <a:pt x="248" y="20"/>
                  </a:lnTo>
                  <a:lnTo>
                    <a:pt x="156" y="44"/>
                  </a:lnTo>
                  <a:lnTo>
                    <a:pt x="92" y="68"/>
                  </a:lnTo>
                  <a:lnTo>
                    <a:pt x="48" y="92"/>
                  </a:lnTo>
                  <a:lnTo>
                    <a:pt x="20" y="116"/>
                  </a:lnTo>
                  <a:lnTo>
                    <a:pt x="8" y="136"/>
                  </a:lnTo>
                  <a:lnTo>
                    <a:pt x="0" y="15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9" name="図形 88"/>
            <p:cNvSpPr>
              <a:spLocks/>
            </p:cNvSpPr>
            <p:nvPr/>
          </p:nvSpPr>
          <p:spPr bwMode="auto">
            <a:xfrm>
              <a:off x="5324" y="476"/>
              <a:ext cx="324" cy="268"/>
            </a:xfrm>
            <a:custGeom>
              <a:avLst/>
              <a:gdLst/>
              <a:ahLst/>
              <a:cxnLst>
                <a:cxn ang="0">
                  <a:pos x="48" y="124"/>
                </a:cxn>
                <a:cxn ang="0">
                  <a:pos x="40" y="140"/>
                </a:cxn>
                <a:cxn ang="0">
                  <a:pos x="48" y="164"/>
                </a:cxn>
                <a:cxn ang="0">
                  <a:pos x="60" y="184"/>
                </a:cxn>
                <a:cxn ang="0">
                  <a:pos x="84" y="200"/>
                </a:cxn>
                <a:cxn ang="0">
                  <a:pos x="136" y="224"/>
                </a:cxn>
                <a:cxn ang="0">
                  <a:pos x="204" y="256"/>
                </a:cxn>
                <a:cxn ang="0">
                  <a:pos x="260" y="268"/>
                </a:cxn>
                <a:cxn ang="0">
                  <a:pos x="200" y="260"/>
                </a:cxn>
                <a:cxn ang="0">
                  <a:pos x="124" y="236"/>
                </a:cxn>
                <a:cxn ang="0">
                  <a:pos x="52" y="220"/>
                </a:cxn>
                <a:cxn ang="0">
                  <a:pos x="28" y="200"/>
                </a:cxn>
                <a:cxn ang="0">
                  <a:pos x="12" y="184"/>
                </a:cxn>
                <a:cxn ang="0">
                  <a:pos x="0" y="164"/>
                </a:cxn>
                <a:cxn ang="0">
                  <a:pos x="0" y="148"/>
                </a:cxn>
                <a:cxn ang="0">
                  <a:pos x="0" y="140"/>
                </a:cxn>
                <a:cxn ang="0">
                  <a:pos x="4" y="124"/>
                </a:cxn>
                <a:cxn ang="0">
                  <a:pos x="16" y="104"/>
                </a:cxn>
                <a:cxn ang="0">
                  <a:pos x="40" y="88"/>
                </a:cxn>
                <a:cxn ang="0">
                  <a:pos x="76" y="60"/>
                </a:cxn>
                <a:cxn ang="0">
                  <a:pos x="136" y="36"/>
                </a:cxn>
                <a:cxn ang="0">
                  <a:pos x="216" y="20"/>
                </a:cxn>
                <a:cxn ang="0">
                  <a:pos x="324" y="0"/>
                </a:cxn>
                <a:cxn ang="0">
                  <a:pos x="248" y="20"/>
                </a:cxn>
                <a:cxn ang="0">
                  <a:pos x="188" y="36"/>
                </a:cxn>
                <a:cxn ang="0">
                  <a:pos x="136" y="56"/>
                </a:cxn>
                <a:cxn ang="0">
                  <a:pos x="100" y="72"/>
                </a:cxn>
                <a:cxn ang="0">
                  <a:pos x="60" y="104"/>
                </a:cxn>
                <a:cxn ang="0">
                  <a:pos x="48" y="124"/>
                </a:cxn>
              </a:cxnLst>
              <a:rect l="0" t="0" r="0" b="0"/>
              <a:pathLst>
                <a:path w="324" h="268">
                  <a:moveTo>
                    <a:pt x="48" y="124"/>
                  </a:moveTo>
                  <a:lnTo>
                    <a:pt x="40" y="140"/>
                  </a:lnTo>
                  <a:lnTo>
                    <a:pt x="48" y="164"/>
                  </a:lnTo>
                  <a:lnTo>
                    <a:pt x="60" y="184"/>
                  </a:lnTo>
                  <a:lnTo>
                    <a:pt x="84" y="200"/>
                  </a:lnTo>
                  <a:lnTo>
                    <a:pt x="136" y="224"/>
                  </a:lnTo>
                  <a:lnTo>
                    <a:pt x="204" y="256"/>
                  </a:lnTo>
                  <a:lnTo>
                    <a:pt x="260" y="268"/>
                  </a:lnTo>
                  <a:lnTo>
                    <a:pt x="200" y="260"/>
                  </a:lnTo>
                  <a:lnTo>
                    <a:pt x="124" y="236"/>
                  </a:lnTo>
                  <a:lnTo>
                    <a:pt x="52" y="220"/>
                  </a:lnTo>
                  <a:lnTo>
                    <a:pt x="28" y="200"/>
                  </a:lnTo>
                  <a:lnTo>
                    <a:pt x="12" y="184"/>
                  </a:lnTo>
                  <a:lnTo>
                    <a:pt x="0" y="164"/>
                  </a:lnTo>
                  <a:lnTo>
                    <a:pt x="0" y="148"/>
                  </a:lnTo>
                  <a:lnTo>
                    <a:pt x="0" y="140"/>
                  </a:lnTo>
                  <a:lnTo>
                    <a:pt x="4" y="124"/>
                  </a:lnTo>
                  <a:lnTo>
                    <a:pt x="16" y="104"/>
                  </a:lnTo>
                  <a:lnTo>
                    <a:pt x="40" y="88"/>
                  </a:lnTo>
                  <a:lnTo>
                    <a:pt x="76" y="60"/>
                  </a:lnTo>
                  <a:lnTo>
                    <a:pt x="136" y="36"/>
                  </a:lnTo>
                  <a:lnTo>
                    <a:pt x="216" y="20"/>
                  </a:lnTo>
                  <a:lnTo>
                    <a:pt x="324" y="0"/>
                  </a:lnTo>
                  <a:lnTo>
                    <a:pt x="248" y="20"/>
                  </a:lnTo>
                  <a:lnTo>
                    <a:pt x="188" y="36"/>
                  </a:lnTo>
                  <a:lnTo>
                    <a:pt x="136" y="56"/>
                  </a:lnTo>
                  <a:lnTo>
                    <a:pt x="100" y="72"/>
                  </a:lnTo>
                  <a:lnTo>
                    <a:pt x="60" y="104"/>
                  </a:lnTo>
                  <a:lnTo>
                    <a:pt x="48" y="12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図形 1"/>
          <p:cNvSpPr>
            <a:spLocks noGrp="1"/>
          </p:cNvSpPr>
          <p:nvPr>
            <p:ph type="title"/>
          </p:nvPr>
        </p:nvSpPr>
        <p:spPr>
          <a:xfrm>
            <a:off x="457200" y="285728"/>
            <a:ext cx="8229600" cy="1143000"/>
          </a:xfrm>
          <a:prstGeom prst="rect">
            <a:avLst/>
          </a:prstGeom>
        </p:spPr>
        <p:txBody>
          <a:bodyPr/>
          <a:lstStyle/>
          <a:p>
            <a:r>
              <a:rPr kumimoji="1" lang="it-IT" altLang="ja-JP" smtClean="0"/>
              <a:t>Fare clic per modificare lo stile del titolo</a:t>
            </a:r>
            <a:endParaRPr kumimoji="1" lang="ja-JP" altLang="en-US"/>
          </a:p>
        </p:txBody>
      </p:sp>
      <p:sp>
        <p:nvSpPr>
          <p:cNvPr id="3" name="図形 2"/>
          <p:cNvSpPr>
            <a:spLocks noGrp="1"/>
          </p:cNvSpPr>
          <p:nvPr>
            <p:ph type="body" orient="vert" idx="1"/>
          </p:nvPr>
        </p:nvSpPr>
        <p:spPr>
          <a:xfrm>
            <a:off x="466696" y="1500178"/>
            <a:ext cx="8247600" cy="4857780"/>
          </a:xfrm>
          <a:prstGeom prst="rect">
            <a:avLst/>
          </a:prstGeom>
        </p:spPr>
        <p:txBody>
          <a:bodyPr vert="eaVert"/>
          <a:lstStyle/>
          <a:p>
            <a:pPr lvl="0"/>
            <a:r>
              <a:rPr kumimoji="1" lang="it-IT" altLang="ja-JP" smtClean="0"/>
              <a:t>Fare clic per modificare stili del testo dello schema</a:t>
            </a:r>
          </a:p>
          <a:p>
            <a:pPr lvl="1"/>
            <a:r>
              <a:rPr kumimoji="1" lang="it-IT" altLang="ja-JP" smtClean="0"/>
              <a:t>Secondo livello</a:t>
            </a:r>
          </a:p>
          <a:p>
            <a:pPr lvl="2"/>
            <a:r>
              <a:rPr kumimoji="1" lang="it-IT" altLang="ja-JP" smtClean="0"/>
              <a:t>Terzo livello</a:t>
            </a:r>
          </a:p>
          <a:p>
            <a:pPr lvl="3"/>
            <a:r>
              <a:rPr kumimoji="1" lang="it-IT" altLang="ja-JP" smtClean="0"/>
              <a:t>Quarto livello</a:t>
            </a:r>
          </a:p>
          <a:p>
            <a:pPr lvl="4"/>
            <a:r>
              <a:rPr kumimoji="1" lang="it-IT" altLang="ja-JP" smtClean="0"/>
              <a:t>Quinto livello</a:t>
            </a:r>
            <a:endParaRPr kumimoji="1" lang="ja-JP" altLang="en-US" dirty="0"/>
          </a:p>
        </p:txBody>
      </p:sp>
      <p:sp>
        <p:nvSpPr>
          <p:cNvPr id="4" name="図形 3"/>
          <p:cNvSpPr>
            <a:spLocks noGrp="1"/>
          </p:cNvSpPr>
          <p:nvPr>
            <p:ph type="dt" sz="half" idx="10"/>
          </p:nvPr>
        </p:nvSpPr>
        <p:spPr>
          <a:xfrm>
            <a:off x="4471200" y="6494400"/>
            <a:ext cx="1530000" cy="365125"/>
          </a:xfrm>
          <a:prstGeom prst="rect">
            <a:avLst/>
          </a:prstGeom>
        </p:spPr>
        <p:txBody>
          <a:bodyPr/>
          <a:lstStyle/>
          <a:p>
            <a:fld id="{2CB09F1C-1D34-4DC2-B6CE-7107195412AE}" type="datetimeFigureOut">
              <a:rPr lang="it-IT" smtClean="0"/>
              <a:t>12/06/2012</a:t>
            </a:fld>
            <a:endParaRPr lang="it-IT"/>
          </a:p>
        </p:txBody>
      </p:sp>
      <p:sp>
        <p:nvSpPr>
          <p:cNvPr id="5" name="図形 4"/>
          <p:cNvSpPr>
            <a:spLocks noGrp="1"/>
          </p:cNvSpPr>
          <p:nvPr>
            <p:ph type="ftr" sz="quarter" idx="11"/>
          </p:nvPr>
        </p:nvSpPr>
        <p:spPr>
          <a:xfrm>
            <a:off x="6048000" y="6494400"/>
            <a:ext cx="2394000" cy="365125"/>
          </a:xfrm>
          <a:prstGeom prst="rect">
            <a:avLst/>
          </a:prstGeom>
        </p:spPr>
        <p:txBody>
          <a:bodyPr/>
          <a:lstStyle/>
          <a:p>
            <a:endParaRPr lang="it-IT"/>
          </a:p>
        </p:txBody>
      </p:sp>
      <p:sp>
        <p:nvSpPr>
          <p:cNvPr id="6" name="図形 5"/>
          <p:cNvSpPr>
            <a:spLocks noGrp="1"/>
          </p:cNvSpPr>
          <p:nvPr>
            <p:ph type="sldNum" sz="quarter" idx="12"/>
          </p:nvPr>
        </p:nvSpPr>
        <p:spPr>
          <a:xfrm>
            <a:off x="8499600" y="6494400"/>
            <a:ext cx="644400" cy="365125"/>
          </a:xfrm>
          <a:prstGeom prst="rect">
            <a:avLst/>
          </a:prstGeom>
        </p:spPr>
        <p:txBody>
          <a:bodyPr/>
          <a:lstStyle/>
          <a:p>
            <a:fld id="{E84D7583-F088-4E5C-921E-B40A8059D381}" type="slidenum">
              <a:rPr lang="it-IT" smtClean="0"/>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図形 1"/>
          <p:cNvSpPr>
            <a:spLocks noGrp="1"/>
          </p:cNvSpPr>
          <p:nvPr>
            <p:ph type="title" orient="vert"/>
          </p:nvPr>
        </p:nvSpPr>
        <p:spPr>
          <a:xfrm>
            <a:off x="6629400" y="274640"/>
            <a:ext cx="2057400" cy="6083318"/>
          </a:xfrm>
          <a:prstGeom prst="rect">
            <a:avLst/>
          </a:prstGeom>
        </p:spPr>
        <p:txBody>
          <a:bodyPr vert="eaVert"/>
          <a:lstStyle/>
          <a:p>
            <a:r>
              <a:rPr kumimoji="1" lang="it-IT" altLang="ja-JP" smtClean="0"/>
              <a:t>Fare clic per modificare lo stile del titolo</a:t>
            </a:r>
            <a:endParaRPr kumimoji="1" lang="ja-JP" altLang="en-US" dirty="0"/>
          </a:p>
        </p:txBody>
      </p:sp>
      <p:sp>
        <p:nvSpPr>
          <p:cNvPr id="3" name="図形 2"/>
          <p:cNvSpPr>
            <a:spLocks noGrp="1"/>
          </p:cNvSpPr>
          <p:nvPr>
            <p:ph type="body" orient="vert" idx="1"/>
          </p:nvPr>
        </p:nvSpPr>
        <p:spPr>
          <a:xfrm>
            <a:off x="457200" y="274639"/>
            <a:ext cx="6019800" cy="6083319"/>
          </a:xfrm>
          <a:prstGeom prst="rect">
            <a:avLst/>
          </a:prstGeom>
        </p:spPr>
        <p:txBody>
          <a:bodyPr vert="eaVert"/>
          <a:lstStyle/>
          <a:p>
            <a:pPr lvl="0"/>
            <a:r>
              <a:rPr kumimoji="1" lang="it-IT" altLang="ja-JP" smtClean="0"/>
              <a:t>Fare clic per modificare stili del testo dello schema</a:t>
            </a:r>
          </a:p>
          <a:p>
            <a:pPr lvl="1"/>
            <a:r>
              <a:rPr kumimoji="1" lang="it-IT" altLang="ja-JP" smtClean="0"/>
              <a:t>Secondo livello</a:t>
            </a:r>
          </a:p>
          <a:p>
            <a:pPr lvl="2"/>
            <a:r>
              <a:rPr kumimoji="1" lang="it-IT" altLang="ja-JP" smtClean="0"/>
              <a:t>Terzo livello</a:t>
            </a:r>
          </a:p>
          <a:p>
            <a:pPr lvl="3"/>
            <a:r>
              <a:rPr kumimoji="1" lang="it-IT" altLang="ja-JP" smtClean="0"/>
              <a:t>Quarto livello</a:t>
            </a:r>
          </a:p>
          <a:p>
            <a:pPr lvl="4"/>
            <a:r>
              <a:rPr kumimoji="1" lang="it-IT" altLang="ja-JP" smtClean="0"/>
              <a:t>Quinto livello</a:t>
            </a:r>
            <a:endParaRPr kumimoji="1" lang="ja-JP" altLang="en-US"/>
          </a:p>
        </p:txBody>
      </p:sp>
      <p:sp>
        <p:nvSpPr>
          <p:cNvPr id="4" name="図形 3"/>
          <p:cNvSpPr>
            <a:spLocks noGrp="1"/>
          </p:cNvSpPr>
          <p:nvPr>
            <p:ph type="dt" sz="half" idx="10"/>
          </p:nvPr>
        </p:nvSpPr>
        <p:spPr>
          <a:xfrm>
            <a:off x="4471200" y="6494400"/>
            <a:ext cx="1530000" cy="365125"/>
          </a:xfrm>
          <a:prstGeom prst="rect">
            <a:avLst/>
          </a:prstGeom>
        </p:spPr>
        <p:txBody>
          <a:bodyPr/>
          <a:lstStyle/>
          <a:p>
            <a:fld id="{0EAB0777-4C60-462E-A92C-CDAFD498799C}" type="datetimeFigureOut">
              <a:rPr lang="en-US" smtClean="0"/>
              <a:t>6/12/2012</a:t>
            </a:fld>
            <a:endParaRPr lang="en-US"/>
          </a:p>
        </p:txBody>
      </p:sp>
      <p:sp>
        <p:nvSpPr>
          <p:cNvPr id="5" name="図形 4"/>
          <p:cNvSpPr>
            <a:spLocks noGrp="1"/>
          </p:cNvSpPr>
          <p:nvPr>
            <p:ph type="ftr" sz="quarter" idx="11"/>
          </p:nvPr>
        </p:nvSpPr>
        <p:spPr>
          <a:xfrm>
            <a:off x="6048000" y="6494400"/>
            <a:ext cx="2394000" cy="365125"/>
          </a:xfrm>
          <a:prstGeom prst="rect">
            <a:avLst/>
          </a:prstGeom>
        </p:spPr>
        <p:txBody>
          <a:bodyPr/>
          <a:lstStyle/>
          <a:p>
            <a:endParaRPr lang="en-US"/>
          </a:p>
        </p:txBody>
      </p:sp>
      <p:sp>
        <p:nvSpPr>
          <p:cNvPr id="6" name="図形 5"/>
          <p:cNvSpPr>
            <a:spLocks noGrp="1"/>
          </p:cNvSpPr>
          <p:nvPr>
            <p:ph type="sldNum" sz="quarter" idx="12"/>
          </p:nvPr>
        </p:nvSpPr>
        <p:spPr>
          <a:xfrm>
            <a:off x="8499600" y="6494400"/>
            <a:ext cx="644400" cy="365125"/>
          </a:xfrm>
          <a:prstGeom prst="rect">
            <a:avLst/>
          </a:prstGeom>
        </p:spPr>
        <p:txBody>
          <a:bodyPr/>
          <a:lstStyle/>
          <a:p>
            <a:fld id="{59DE6EB8-52AB-45EA-A660-3E1EBFA72987}" type="slidenum">
              <a:rPr lang="en-US" smtClean="0"/>
              <a:t>‹N›</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kumimoji="1" lang="it-IT" altLang="ja-JP" smtClean="0"/>
              <a:t>Fare clic per modificare lo stile del titolo</a:t>
            </a:r>
            <a:endParaRPr kumimoji="1" lang="ja-JP" alt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it-IT" altLang="ja-JP" smtClean="0"/>
              <a:t>Fare clic per modificare lo stile del sottotitolo dello schema</a:t>
            </a:r>
            <a:endParaRPr kumimoji="1" lang="ja-JP" altLang="en-US"/>
          </a:p>
        </p:txBody>
      </p:sp>
      <p:sp>
        <p:nvSpPr>
          <p:cNvPr id="4" name="Date Placeholder 3"/>
          <p:cNvSpPr>
            <a:spLocks noGrp="1"/>
          </p:cNvSpPr>
          <p:nvPr>
            <p:ph type="dt" sz="half" idx="10"/>
          </p:nvPr>
        </p:nvSpPr>
        <p:spPr>
          <a:xfrm>
            <a:off x="4471958" y="6492899"/>
            <a:ext cx="1528802" cy="365125"/>
          </a:xfrm>
          <a:prstGeom prst="rect">
            <a:avLst/>
          </a:prstGeom>
        </p:spPr>
        <p:txBody>
          <a:bodyPr/>
          <a:lstStyle/>
          <a:p>
            <a:fld id="{0EAB0777-4C60-462E-A92C-CDAFD498799C}" type="datetimeFigureOut">
              <a:rPr lang="en-US" smtClean="0"/>
              <a:t>6/12/2012</a:t>
            </a:fld>
            <a:endParaRPr lang="en-US"/>
          </a:p>
        </p:txBody>
      </p:sp>
      <p:sp>
        <p:nvSpPr>
          <p:cNvPr id="5" name="Footer Placeholder 4"/>
          <p:cNvSpPr>
            <a:spLocks noGrp="1"/>
          </p:cNvSpPr>
          <p:nvPr>
            <p:ph type="ftr" sz="quarter" idx="11"/>
          </p:nvPr>
        </p:nvSpPr>
        <p:spPr>
          <a:xfrm>
            <a:off x="6048632" y="6492899"/>
            <a:ext cx="2395534"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501090" y="6492900"/>
            <a:ext cx="642942" cy="365125"/>
          </a:xfrm>
          <a:prstGeom prst="rect">
            <a:avLst/>
          </a:prstGeom>
        </p:spPr>
        <p:txBody>
          <a:bodyPr/>
          <a:lstStyle/>
          <a:p>
            <a:fld id="{59DE6EB8-52AB-45EA-A660-3E1EBFA72987}" type="slidenum">
              <a:rPr lang="en-US" smtClean="0"/>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図形 1"/>
          <p:cNvSpPr>
            <a:spLocks noGrp="1"/>
          </p:cNvSpPr>
          <p:nvPr>
            <p:ph type="title"/>
          </p:nvPr>
        </p:nvSpPr>
        <p:spPr>
          <a:xfrm>
            <a:off x="457200" y="642918"/>
            <a:ext cx="8229600" cy="1143000"/>
          </a:xfrm>
          <a:prstGeom prst="rect">
            <a:avLst/>
          </a:prstGeom>
        </p:spPr>
        <p:txBody>
          <a:bodyPr/>
          <a:lstStyle/>
          <a:p>
            <a:r>
              <a:rPr kumimoji="1" lang="it-IT" altLang="ja-JP" smtClean="0"/>
              <a:t>Fare clic per modificare lo stile del titolo</a:t>
            </a:r>
            <a:endParaRPr kumimoji="1" lang="ja-JP" altLang="en-US"/>
          </a:p>
        </p:txBody>
      </p:sp>
      <p:sp>
        <p:nvSpPr>
          <p:cNvPr id="3" name="図形 2"/>
          <p:cNvSpPr>
            <a:spLocks noGrp="1"/>
          </p:cNvSpPr>
          <p:nvPr>
            <p:ph idx="1"/>
          </p:nvPr>
        </p:nvSpPr>
        <p:spPr>
          <a:xfrm>
            <a:off x="466696" y="1857370"/>
            <a:ext cx="8248708" cy="4429151"/>
          </a:xfrm>
          <a:prstGeom prst="rect">
            <a:avLst/>
          </a:prstGeom>
        </p:spPr>
        <p:txBody>
          <a:bodyPr/>
          <a:lstStyle/>
          <a:p>
            <a:pPr lvl="0"/>
            <a:r>
              <a:rPr kumimoji="1" lang="it-IT" altLang="ja-JP" smtClean="0"/>
              <a:t>Fare clic per modificare stili del testo dello schema</a:t>
            </a:r>
          </a:p>
          <a:p>
            <a:pPr lvl="1"/>
            <a:r>
              <a:rPr kumimoji="1" lang="it-IT" altLang="ja-JP" smtClean="0"/>
              <a:t>Secondo livello</a:t>
            </a:r>
          </a:p>
          <a:p>
            <a:pPr lvl="2"/>
            <a:r>
              <a:rPr kumimoji="1" lang="it-IT" altLang="ja-JP" smtClean="0"/>
              <a:t>Terzo livello</a:t>
            </a:r>
          </a:p>
          <a:p>
            <a:pPr lvl="3"/>
            <a:r>
              <a:rPr kumimoji="1" lang="it-IT" altLang="ja-JP" smtClean="0"/>
              <a:t>Quarto livello</a:t>
            </a:r>
          </a:p>
          <a:p>
            <a:pPr lvl="4"/>
            <a:r>
              <a:rPr kumimoji="1" lang="it-IT" altLang="ja-JP" smtClean="0"/>
              <a:t>Quinto livello</a:t>
            </a:r>
            <a:endParaRPr kumimoji="1" lang="ja-JP" altLang="en-US" dirty="0"/>
          </a:p>
        </p:txBody>
      </p:sp>
      <p:sp>
        <p:nvSpPr>
          <p:cNvPr id="4" name="図形 3"/>
          <p:cNvSpPr>
            <a:spLocks noGrp="1"/>
          </p:cNvSpPr>
          <p:nvPr>
            <p:ph type="dt" sz="half" idx="10"/>
          </p:nvPr>
        </p:nvSpPr>
        <p:spPr>
          <a:xfrm>
            <a:off x="4471958" y="6492899"/>
            <a:ext cx="1528802" cy="365125"/>
          </a:xfrm>
          <a:prstGeom prst="rect">
            <a:avLst/>
          </a:prstGeom>
        </p:spPr>
        <p:txBody>
          <a:bodyPr/>
          <a:lstStyle/>
          <a:p>
            <a:fld id="{2CB09F1C-1D34-4DC2-B6CE-7107195412AE}" type="datetimeFigureOut">
              <a:rPr lang="it-IT" smtClean="0"/>
              <a:t>12/06/2012</a:t>
            </a:fld>
            <a:endParaRPr lang="it-IT"/>
          </a:p>
        </p:txBody>
      </p:sp>
      <p:sp>
        <p:nvSpPr>
          <p:cNvPr id="5" name="図形 4"/>
          <p:cNvSpPr>
            <a:spLocks noGrp="1"/>
          </p:cNvSpPr>
          <p:nvPr>
            <p:ph type="ftr" sz="quarter" idx="11"/>
          </p:nvPr>
        </p:nvSpPr>
        <p:spPr>
          <a:xfrm>
            <a:off x="6048632" y="6492899"/>
            <a:ext cx="2395534" cy="365125"/>
          </a:xfrm>
          <a:prstGeom prst="rect">
            <a:avLst/>
          </a:prstGeom>
        </p:spPr>
        <p:txBody>
          <a:bodyPr/>
          <a:lstStyle/>
          <a:p>
            <a:endParaRPr lang="it-IT"/>
          </a:p>
        </p:txBody>
      </p:sp>
      <p:sp>
        <p:nvSpPr>
          <p:cNvPr id="6" name="図形 5"/>
          <p:cNvSpPr>
            <a:spLocks noGrp="1"/>
          </p:cNvSpPr>
          <p:nvPr>
            <p:ph type="sldNum" sz="quarter" idx="12"/>
          </p:nvPr>
        </p:nvSpPr>
        <p:spPr>
          <a:xfrm>
            <a:off x="8501090" y="6492900"/>
            <a:ext cx="642942" cy="365125"/>
          </a:xfrm>
          <a:prstGeom prst="rect">
            <a:avLst/>
          </a:prstGeom>
        </p:spPr>
        <p:txBody>
          <a:bodyPr/>
          <a:lstStyle/>
          <a:p>
            <a:fld id="{E84D7583-F088-4E5C-921E-B40A8059D381}" type="slidenum">
              <a:rPr lang="it-IT" smtClean="0"/>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図形 1"/>
          <p:cNvSpPr>
            <a:spLocks noGrp="1"/>
          </p:cNvSpPr>
          <p:nvPr>
            <p:ph type="title"/>
          </p:nvPr>
        </p:nvSpPr>
        <p:spPr>
          <a:xfrm>
            <a:off x="828676" y="3357551"/>
            <a:ext cx="6815158" cy="1362075"/>
          </a:xfrm>
          <a:prstGeom prst="rect">
            <a:avLst/>
          </a:prstGeom>
        </p:spPr>
        <p:txBody>
          <a:bodyPr anchor="t"/>
          <a:lstStyle>
            <a:lvl1pPr algn="l">
              <a:defRPr sz="4000" b="1" cap="all"/>
            </a:lvl1pPr>
          </a:lstStyle>
          <a:p>
            <a:r>
              <a:rPr kumimoji="1" lang="it-IT" altLang="ja-JP" smtClean="0"/>
              <a:t>Fare clic per modificare lo stile del titolo</a:t>
            </a:r>
            <a:endParaRPr kumimoji="1" lang="ja-JP" altLang="en-US"/>
          </a:p>
        </p:txBody>
      </p:sp>
      <p:sp>
        <p:nvSpPr>
          <p:cNvPr id="3" name="図形 2"/>
          <p:cNvSpPr>
            <a:spLocks noGrp="1"/>
          </p:cNvSpPr>
          <p:nvPr>
            <p:ph type="body" idx="1"/>
          </p:nvPr>
        </p:nvSpPr>
        <p:spPr>
          <a:xfrm>
            <a:off x="828676" y="1857364"/>
            <a:ext cx="6815158" cy="1500187"/>
          </a:xfrm>
          <a:prstGeom prst="rect">
            <a:avLst/>
          </a:prstGeom>
        </p:spPr>
        <p:txBody>
          <a:bodyPr anchor="b"/>
          <a:lstStyle>
            <a:lvl1pPr marL="0" indent="0">
              <a:buNone/>
              <a:defRPr sz="2000" baseline="0">
                <a:solidFill>
                  <a:schemeClr val="tx2">
                    <a:shade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it-IT" altLang="ja-JP" smtClean="0"/>
              <a:t>Fare clic per modificare stili del testo dello schema</a:t>
            </a:r>
          </a:p>
          <a:p>
            <a:pPr lvl="1"/>
            <a:r>
              <a:rPr kumimoji="1" lang="it-IT" altLang="ja-JP" smtClean="0"/>
              <a:t>Secondo livello</a:t>
            </a:r>
          </a:p>
          <a:p>
            <a:pPr lvl="2"/>
            <a:r>
              <a:rPr kumimoji="1" lang="it-IT" altLang="ja-JP" smtClean="0"/>
              <a:t>Terzo livello</a:t>
            </a:r>
          </a:p>
          <a:p>
            <a:pPr lvl="3"/>
            <a:r>
              <a:rPr kumimoji="1" lang="it-IT" altLang="ja-JP" smtClean="0"/>
              <a:t>Quarto livello</a:t>
            </a:r>
          </a:p>
          <a:p>
            <a:pPr lvl="4"/>
            <a:r>
              <a:rPr kumimoji="1" lang="it-IT" altLang="ja-JP" smtClean="0"/>
              <a:t>Quinto livello</a:t>
            </a:r>
            <a:endParaRPr lang="ja-JP" dirty="0"/>
          </a:p>
        </p:txBody>
      </p:sp>
      <p:sp>
        <p:nvSpPr>
          <p:cNvPr id="4" name="図形 3"/>
          <p:cNvSpPr>
            <a:spLocks noGrp="1"/>
          </p:cNvSpPr>
          <p:nvPr>
            <p:ph type="dt" sz="half" idx="10"/>
          </p:nvPr>
        </p:nvSpPr>
        <p:spPr>
          <a:xfrm>
            <a:off x="4471200" y="6494400"/>
            <a:ext cx="1530000" cy="365125"/>
          </a:xfrm>
          <a:prstGeom prst="rect">
            <a:avLst/>
          </a:prstGeom>
        </p:spPr>
        <p:txBody>
          <a:bodyPr/>
          <a:lstStyle/>
          <a:p>
            <a:fld id="{2CB09F1C-1D34-4DC2-B6CE-7107195412AE}" type="datetimeFigureOut">
              <a:rPr lang="it-IT" smtClean="0"/>
              <a:t>12/06/2012</a:t>
            </a:fld>
            <a:endParaRPr lang="it-IT"/>
          </a:p>
        </p:txBody>
      </p:sp>
      <p:sp>
        <p:nvSpPr>
          <p:cNvPr id="5" name="図形 4"/>
          <p:cNvSpPr>
            <a:spLocks noGrp="1"/>
          </p:cNvSpPr>
          <p:nvPr>
            <p:ph type="ftr" sz="quarter" idx="11"/>
          </p:nvPr>
        </p:nvSpPr>
        <p:spPr>
          <a:xfrm>
            <a:off x="6048000" y="6492874"/>
            <a:ext cx="2395534" cy="365125"/>
          </a:xfrm>
          <a:prstGeom prst="rect">
            <a:avLst/>
          </a:prstGeom>
        </p:spPr>
        <p:txBody>
          <a:bodyPr/>
          <a:lstStyle/>
          <a:p>
            <a:endParaRPr lang="it-IT"/>
          </a:p>
        </p:txBody>
      </p:sp>
      <p:sp>
        <p:nvSpPr>
          <p:cNvPr id="6" name="図形 5"/>
          <p:cNvSpPr>
            <a:spLocks noGrp="1"/>
          </p:cNvSpPr>
          <p:nvPr>
            <p:ph type="sldNum" sz="quarter" idx="12"/>
          </p:nvPr>
        </p:nvSpPr>
        <p:spPr>
          <a:xfrm>
            <a:off x="8499600" y="6492875"/>
            <a:ext cx="644400" cy="365125"/>
          </a:xfrm>
          <a:prstGeom prst="rect">
            <a:avLst/>
          </a:prstGeom>
        </p:spPr>
        <p:txBody>
          <a:bodyPr/>
          <a:lstStyle/>
          <a:p>
            <a:fld id="{E84D7583-F088-4E5C-921E-B40A8059D381}" type="slidenum">
              <a:rPr lang="it-IT" smtClean="0"/>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図形 1"/>
          <p:cNvSpPr>
            <a:spLocks noGrp="1"/>
          </p:cNvSpPr>
          <p:nvPr>
            <p:ph type="title"/>
          </p:nvPr>
        </p:nvSpPr>
        <p:spPr>
          <a:xfrm>
            <a:off x="457200" y="642918"/>
            <a:ext cx="8229600" cy="1143000"/>
          </a:xfrm>
          <a:prstGeom prst="rect">
            <a:avLst/>
          </a:prstGeom>
        </p:spPr>
        <p:txBody>
          <a:bodyPr/>
          <a:lstStyle/>
          <a:p>
            <a:r>
              <a:rPr kumimoji="1" lang="it-IT" altLang="ja-JP" smtClean="0"/>
              <a:t>Fare clic per modificare lo stile del titolo</a:t>
            </a:r>
            <a:endParaRPr kumimoji="1" lang="ja-JP" altLang="en-US"/>
          </a:p>
        </p:txBody>
      </p:sp>
      <p:sp>
        <p:nvSpPr>
          <p:cNvPr id="3" name="図形 2"/>
          <p:cNvSpPr>
            <a:spLocks noGrp="1"/>
          </p:cNvSpPr>
          <p:nvPr>
            <p:ph sz="half" idx="1"/>
          </p:nvPr>
        </p:nvSpPr>
        <p:spPr>
          <a:xfrm>
            <a:off x="457200" y="1785926"/>
            <a:ext cx="4038600" cy="378621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it-IT" altLang="ja-JP" smtClean="0"/>
              <a:t>Fare clic per modificare stili del testo dello schema</a:t>
            </a:r>
          </a:p>
          <a:p>
            <a:pPr lvl="1"/>
            <a:r>
              <a:rPr kumimoji="1" lang="it-IT" altLang="ja-JP" smtClean="0"/>
              <a:t>Secondo livello</a:t>
            </a:r>
          </a:p>
          <a:p>
            <a:pPr lvl="2"/>
            <a:r>
              <a:rPr kumimoji="1" lang="it-IT" altLang="ja-JP" smtClean="0"/>
              <a:t>Terzo livello</a:t>
            </a:r>
          </a:p>
          <a:p>
            <a:pPr lvl="3"/>
            <a:r>
              <a:rPr kumimoji="1" lang="it-IT" altLang="ja-JP" smtClean="0"/>
              <a:t>Quarto livello</a:t>
            </a:r>
          </a:p>
          <a:p>
            <a:pPr lvl="4"/>
            <a:r>
              <a:rPr kumimoji="1" lang="it-IT" altLang="ja-JP" smtClean="0"/>
              <a:t>Quinto livello</a:t>
            </a:r>
            <a:endParaRPr kumimoji="1" lang="ja-JP" altLang="en-US" dirty="0"/>
          </a:p>
        </p:txBody>
      </p:sp>
      <p:sp>
        <p:nvSpPr>
          <p:cNvPr id="4" name="図形 3"/>
          <p:cNvSpPr>
            <a:spLocks noGrp="1"/>
          </p:cNvSpPr>
          <p:nvPr>
            <p:ph sz="half" idx="2"/>
          </p:nvPr>
        </p:nvSpPr>
        <p:spPr>
          <a:xfrm>
            <a:off x="4648200" y="1785926"/>
            <a:ext cx="4038600" cy="378621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it-IT" altLang="ja-JP" smtClean="0"/>
              <a:t>Fare clic per modificare stili del testo dello schema</a:t>
            </a:r>
          </a:p>
          <a:p>
            <a:pPr lvl="1"/>
            <a:r>
              <a:rPr kumimoji="1" lang="it-IT" altLang="ja-JP" smtClean="0"/>
              <a:t>Secondo livello</a:t>
            </a:r>
          </a:p>
          <a:p>
            <a:pPr lvl="2"/>
            <a:r>
              <a:rPr kumimoji="1" lang="it-IT" altLang="ja-JP" smtClean="0"/>
              <a:t>Terzo livello</a:t>
            </a:r>
          </a:p>
          <a:p>
            <a:pPr lvl="3"/>
            <a:r>
              <a:rPr kumimoji="1" lang="it-IT" altLang="ja-JP" smtClean="0"/>
              <a:t>Quarto livello</a:t>
            </a:r>
          </a:p>
          <a:p>
            <a:pPr lvl="4"/>
            <a:r>
              <a:rPr kumimoji="1" lang="it-IT" altLang="ja-JP" smtClean="0"/>
              <a:t>Quinto livello</a:t>
            </a:r>
            <a:endParaRPr kumimoji="1" lang="ja-JP" altLang="en-US" dirty="0"/>
          </a:p>
        </p:txBody>
      </p:sp>
      <p:sp>
        <p:nvSpPr>
          <p:cNvPr id="5" name="図形 4"/>
          <p:cNvSpPr>
            <a:spLocks noGrp="1"/>
          </p:cNvSpPr>
          <p:nvPr>
            <p:ph type="dt" sz="half" idx="10"/>
          </p:nvPr>
        </p:nvSpPr>
        <p:spPr>
          <a:xfrm>
            <a:off x="4471200" y="6494400"/>
            <a:ext cx="1530000" cy="365125"/>
          </a:xfrm>
          <a:prstGeom prst="rect">
            <a:avLst/>
          </a:prstGeom>
        </p:spPr>
        <p:txBody>
          <a:bodyPr/>
          <a:lstStyle/>
          <a:p>
            <a:fld id="{2CB09F1C-1D34-4DC2-B6CE-7107195412AE}" type="datetimeFigureOut">
              <a:rPr lang="it-IT" smtClean="0"/>
              <a:t>12/06/2012</a:t>
            </a:fld>
            <a:endParaRPr lang="it-IT"/>
          </a:p>
        </p:txBody>
      </p:sp>
      <p:sp>
        <p:nvSpPr>
          <p:cNvPr id="6" name="図形 5"/>
          <p:cNvSpPr>
            <a:spLocks noGrp="1"/>
          </p:cNvSpPr>
          <p:nvPr>
            <p:ph type="ftr" sz="quarter" idx="11"/>
          </p:nvPr>
        </p:nvSpPr>
        <p:spPr>
          <a:xfrm>
            <a:off x="6048000" y="6494400"/>
            <a:ext cx="2395534" cy="365125"/>
          </a:xfrm>
          <a:prstGeom prst="rect">
            <a:avLst/>
          </a:prstGeom>
        </p:spPr>
        <p:txBody>
          <a:bodyPr/>
          <a:lstStyle/>
          <a:p>
            <a:endParaRPr lang="it-IT"/>
          </a:p>
        </p:txBody>
      </p:sp>
      <p:sp>
        <p:nvSpPr>
          <p:cNvPr id="7" name="図形 6"/>
          <p:cNvSpPr>
            <a:spLocks noGrp="1"/>
          </p:cNvSpPr>
          <p:nvPr>
            <p:ph type="sldNum" sz="quarter" idx="12"/>
          </p:nvPr>
        </p:nvSpPr>
        <p:spPr>
          <a:xfrm>
            <a:off x="8499600" y="6494400"/>
            <a:ext cx="644400" cy="365125"/>
          </a:xfrm>
          <a:prstGeom prst="rect">
            <a:avLst/>
          </a:prstGeom>
        </p:spPr>
        <p:txBody>
          <a:bodyPr/>
          <a:lstStyle/>
          <a:p>
            <a:fld id="{E84D7583-F088-4E5C-921E-B40A8059D381}" type="slidenum">
              <a:rPr lang="it-IT" smtClean="0"/>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nfronto">
    <p:spTree>
      <p:nvGrpSpPr>
        <p:cNvPr id="1" name=""/>
        <p:cNvGrpSpPr/>
        <p:nvPr/>
      </p:nvGrpSpPr>
      <p:grpSpPr>
        <a:xfrm>
          <a:off x="0" y="0"/>
          <a:ext cx="0" cy="0"/>
          <a:chOff x="0" y="0"/>
          <a:chExt cx="0" cy="0"/>
        </a:xfrm>
      </p:grpSpPr>
      <p:sp>
        <p:nvSpPr>
          <p:cNvPr id="13" name="正方形/長方形 12"/>
          <p:cNvSpPr/>
          <p:nvPr/>
        </p:nvSpPr>
        <p:spPr>
          <a:xfrm>
            <a:off x="0" y="0"/>
            <a:ext cx="9144000" cy="6858000"/>
          </a:xfrm>
          <a:prstGeom prst="rect">
            <a:avLst/>
          </a:prstGeom>
          <a:gradFill flip="none" rotWithShape="1">
            <a:gsLst>
              <a:gs pos="0">
                <a:schemeClr val="tx2">
                  <a:tint val="60000"/>
                  <a:alpha val="10000"/>
                </a:schemeClr>
              </a:gs>
              <a:gs pos="39999">
                <a:schemeClr val="tx2">
                  <a:lumMod val="20000"/>
                  <a:lumOff val="80000"/>
                </a:schemeClr>
              </a:gs>
              <a:gs pos="70000">
                <a:schemeClr val="tx2">
                  <a:lumMod val="20000"/>
                  <a:lumOff val="80000"/>
                </a:schemeClr>
              </a:gs>
              <a:gs pos="87000">
                <a:schemeClr val="tx2">
                  <a:lumMod val="40000"/>
                  <a:lumOff val="60000"/>
                </a:schemeClr>
              </a:gs>
            </a:gsLst>
            <a:lin ang="5400000" scaled="1"/>
            <a:tileRect/>
          </a:gradFill>
          <a:ln w="6350">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図形 1"/>
          <p:cNvSpPr>
            <a:spLocks noGrp="1"/>
          </p:cNvSpPr>
          <p:nvPr>
            <p:ph type="title"/>
          </p:nvPr>
        </p:nvSpPr>
        <p:spPr>
          <a:xfrm>
            <a:off x="457200" y="428604"/>
            <a:ext cx="8229600" cy="1143000"/>
          </a:xfrm>
          <a:prstGeom prst="rect">
            <a:avLst/>
          </a:prstGeom>
        </p:spPr>
        <p:txBody>
          <a:bodyPr/>
          <a:lstStyle>
            <a:lvl1pPr>
              <a:defRPr/>
            </a:lvl1pPr>
          </a:lstStyle>
          <a:p>
            <a:r>
              <a:rPr kumimoji="1" lang="it-IT" altLang="ja-JP" smtClean="0"/>
              <a:t>Fare clic per modificare lo stile del titolo</a:t>
            </a:r>
            <a:endParaRPr kumimoji="1" lang="ja-JP" altLang="en-US"/>
          </a:p>
        </p:txBody>
      </p:sp>
      <p:sp>
        <p:nvSpPr>
          <p:cNvPr id="3" name="図形 2"/>
          <p:cNvSpPr>
            <a:spLocks noGrp="1"/>
          </p:cNvSpPr>
          <p:nvPr>
            <p:ph type="body" idx="1"/>
          </p:nvPr>
        </p:nvSpPr>
        <p:spPr>
          <a:xfrm>
            <a:off x="457200" y="1320799"/>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it-IT" altLang="ja-JP" smtClean="0"/>
              <a:t>Fare clic per modificare stili del testo dello schema</a:t>
            </a:r>
          </a:p>
          <a:p>
            <a:pPr lvl="1"/>
            <a:r>
              <a:rPr kumimoji="1" lang="it-IT" altLang="ja-JP" smtClean="0"/>
              <a:t>Secondo livello</a:t>
            </a:r>
          </a:p>
          <a:p>
            <a:pPr lvl="2"/>
            <a:r>
              <a:rPr kumimoji="1" lang="it-IT" altLang="ja-JP" smtClean="0"/>
              <a:t>Terzo livello</a:t>
            </a:r>
          </a:p>
          <a:p>
            <a:pPr lvl="3"/>
            <a:r>
              <a:rPr kumimoji="1" lang="it-IT" altLang="ja-JP" smtClean="0"/>
              <a:t>Quarto livello</a:t>
            </a:r>
          </a:p>
          <a:p>
            <a:pPr lvl="4"/>
            <a:r>
              <a:rPr kumimoji="1" lang="it-IT" altLang="ja-JP" smtClean="0"/>
              <a:t>Quinto livello</a:t>
            </a:r>
            <a:endParaRPr lang="ja-JP" dirty="0"/>
          </a:p>
        </p:txBody>
      </p:sp>
      <p:sp>
        <p:nvSpPr>
          <p:cNvPr id="4" name="図形 3"/>
          <p:cNvSpPr>
            <a:spLocks noGrp="1"/>
          </p:cNvSpPr>
          <p:nvPr>
            <p:ph sz="half" idx="2"/>
          </p:nvPr>
        </p:nvSpPr>
        <p:spPr>
          <a:xfrm>
            <a:off x="457200" y="1960561"/>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it-IT" altLang="ja-JP" smtClean="0"/>
              <a:t>Fare clic per modificare stili del testo dello schema</a:t>
            </a:r>
          </a:p>
          <a:p>
            <a:pPr lvl="1"/>
            <a:r>
              <a:rPr kumimoji="1" lang="it-IT" altLang="ja-JP" smtClean="0"/>
              <a:t>Secondo livello</a:t>
            </a:r>
          </a:p>
          <a:p>
            <a:pPr lvl="2"/>
            <a:r>
              <a:rPr kumimoji="1" lang="it-IT" altLang="ja-JP" smtClean="0"/>
              <a:t>Terzo livello</a:t>
            </a:r>
          </a:p>
          <a:p>
            <a:pPr lvl="3"/>
            <a:r>
              <a:rPr kumimoji="1" lang="it-IT" altLang="ja-JP" smtClean="0"/>
              <a:t>Quarto livello</a:t>
            </a:r>
          </a:p>
          <a:p>
            <a:pPr lvl="4"/>
            <a:r>
              <a:rPr kumimoji="1" lang="it-IT" altLang="ja-JP" smtClean="0"/>
              <a:t>Quinto livello</a:t>
            </a:r>
            <a:endParaRPr kumimoji="1" lang="ja-JP" altLang="en-US"/>
          </a:p>
        </p:txBody>
      </p:sp>
      <p:sp>
        <p:nvSpPr>
          <p:cNvPr id="5" name="図形 4"/>
          <p:cNvSpPr>
            <a:spLocks noGrp="1"/>
          </p:cNvSpPr>
          <p:nvPr>
            <p:ph type="body" sz="quarter" idx="3"/>
          </p:nvPr>
        </p:nvSpPr>
        <p:spPr>
          <a:xfrm>
            <a:off x="4645025" y="1320799"/>
            <a:ext cx="4039200"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it-IT" altLang="ja-JP" smtClean="0"/>
              <a:t>Fare clic per modificare stili del testo dello schema</a:t>
            </a:r>
          </a:p>
          <a:p>
            <a:pPr lvl="1"/>
            <a:r>
              <a:rPr kumimoji="1" lang="it-IT" altLang="ja-JP" smtClean="0"/>
              <a:t>Secondo livello</a:t>
            </a:r>
          </a:p>
          <a:p>
            <a:pPr lvl="2"/>
            <a:r>
              <a:rPr kumimoji="1" lang="it-IT" altLang="ja-JP" smtClean="0"/>
              <a:t>Terzo livello</a:t>
            </a:r>
          </a:p>
          <a:p>
            <a:pPr lvl="3"/>
            <a:r>
              <a:rPr kumimoji="1" lang="it-IT" altLang="ja-JP" smtClean="0"/>
              <a:t>Quarto livello</a:t>
            </a:r>
          </a:p>
          <a:p>
            <a:pPr lvl="4"/>
            <a:r>
              <a:rPr kumimoji="1" lang="it-IT" altLang="ja-JP" smtClean="0"/>
              <a:t>Quinto livello</a:t>
            </a:r>
            <a:endParaRPr lang="ja-JP"/>
          </a:p>
        </p:txBody>
      </p:sp>
      <p:sp>
        <p:nvSpPr>
          <p:cNvPr id="6" name="図形 5"/>
          <p:cNvSpPr>
            <a:spLocks noGrp="1"/>
          </p:cNvSpPr>
          <p:nvPr>
            <p:ph sz="quarter" idx="4"/>
          </p:nvPr>
        </p:nvSpPr>
        <p:spPr>
          <a:xfrm>
            <a:off x="4645025" y="1960561"/>
            <a:ext cx="4039200"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it-IT" altLang="ja-JP" smtClean="0"/>
              <a:t>Fare clic per modificare stili del testo dello schema</a:t>
            </a:r>
          </a:p>
          <a:p>
            <a:pPr lvl="1"/>
            <a:r>
              <a:rPr kumimoji="1" lang="it-IT" altLang="ja-JP" smtClean="0"/>
              <a:t>Secondo livello</a:t>
            </a:r>
          </a:p>
          <a:p>
            <a:pPr lvl="2"/>
            <a:r>
              <a:rPr kumimoji="1" lang="it-IT" altLang="ja-JP" smtClean="0"/>
              <a:t>Terzo livello</a:t>
            </a:r>
          </a:p>
          <a:p>
            <a:pPr lvl="3"/>
            <a:r>
              <a:rPr kumimoji="1" lang="it-IT" altLang="ja-JP" smtClean="0"/>
              <a:t>Quarto livello</a:t>
            </a:r>
          </a:p>
          <a:p>
            <a:pPr lvl="4"/>
            <a:r>
              <a:rPr kumimoji="1" lang="it-IT" altLang="ja-JP" smtClean="0"/>
              <a:t>Quinto livello</a:t>
            </a:r>
            <a:endParaRPr kumimoji="1" lang="ja-JP" altLang="en-US"/>
          </a:p>
        </p:txBody>
      </p:sp>
      <p:sp>
        <p:nvSpPr>
          <p:cNvPr id="7" name="図形 6"/>
          <p:cNvSpPr>
            <a:spLocks noGrp="1"/>
          </p:cNvSpPr>
          <p:nvPr>
            <p:ph type="dt" sz="half" idx="10"/>
          </p:nvPr>
        </p:nvSpPr>
        <p:spPr>
          <a:xfrm>
            <a:off x="4471200" y="6494400"/>
            <a:ext cx="1530000" cy="365125"/>
          </a:xfrm>
          <a:prstGeom prst="rect">
            <a:avLst/>
          </a:prstGeom>
        </p:spPr>
        <p:txBody>
          <a:bodyPr/>
          <a:lstStyle/>
          <a:p>
            <a:fld id="{2CB09F1C-1D34-4DC2-B6CE-7107195412AE}" type="datetimeFigureOut">
              <a:rPr lang="it-IT" smtClean="0"/>
              <a:t>12/06/2012</a:t>
            </a:fld>
            <a:endParaRPr lang="it-IT"/>
          </a:p>
        </p:txBody>
      </p:sp>
      <p:sp>
        <p:nvSpPr>
          <p:cNvPr id="8" name="図形 7"/>
          <p:cNvSpPr>
            <a:spLocks noGrp="1"/>
          </p:cNvSpPr>
          <p:nvPr>
            <p:ph type="ftr" sz="quarter" idx="11"/>
          </p:nvPr>
        </p:nvSpPr>
        <p:spPr>
          <a:xfrm>
            <a:off x="6048000" y="6494400"/>
            <a:ext cx="2394000" cy="365125"/>
          </a:xfrm>
          <a:prstGeom prst="rect">
            <a:avLst/>
          </a:prstGeom>
        </p:spPr>
        <p:txBody>
          <a:bodyPr/>
          <a:lstStyle/>
          <a:p>
            <a:endParaRPr lang="it-IT"/>
          </a:p>
        </p:txBody>
      </p:sp>
      <p:sp>
        <p:nvSpPr>
          <p:cNvPr id="9" name="図形 8"/>
          <p:cNvSpPr>
            <a:spLocks noGrp="1"/>
          </p:cNvSpPr>
          <p:nvPr>
            <p:ph type="sldNum" sz="quarter" idx="12"/>
          </p:nvPr>
        </p:nvSpPr>
        <p:spPr>
          <a:xfrm>
            <a:off x="8499600" y="6494400"/>
            <a:ext cx="644400" cy="365125"/>
          </a:xfrm>
          <a:prstGeom prst="rect">
            <a:avLst/>
          </a:prstGeom>
        </p:spPr>
        <p:txBody>
          <a:bodyPr/>
          <a:lstStyle/>
          <a:p>
            <a:fld id="{E84D7583-F088-4E5C-921E-B40A8059D381}" type="slidenum">
              <a:rPr lang="it-IT" smtClean="0"/>
              <a:t>‹N›</a:t>
            </a:fld>
            <a:endParaRPr lang="it-IT"/>
          </a:p>
        </p:txBody>
      </p:sp>
      <p:grpSp>
        <p:nvGrpSpPr>
          <p:cNvPr id="10" name="グループ化 11"/>
          <p:cNvGrpSpPr>
            <a:grpSpLocks/>
          </p:cNvGrpSpPr>
          <p:nvPr/>
        </p:nvGrpSpPr>
        <p:grpSpPr bwMode="auto">
          <a:xfrm>
            <a:off x="4765" y="5589626"/>
            <a:ext cx="5067302" cy="1268398"/>
            <a:chOff x="16865" y="4817936"/>
            <a:chExt cx="5067302" cy="1268398"/>
          </a:xfrm>
        </p:grpSpPr>
        <p:sp>
          <p:nvSpPr>
            <p:cNvPr id="15" name="図形 14"/>
            <p:cNvSpPr>
              <a:spLocks/>
            </p:cNvSpPr>
            <p:nvPr/>
          </p:nvSpPr>
          <p:spPr bwMode="auto">
            <a:xfrm>
              <a:off x="16865" y="5459197"/>
              <a:ext cx="254515" cy="303681"/>
            </a:xfrm>
            <a:custGeom>
              <a:avLst/>
              <a:gdLst/>
              <a:ahLst/>
              <a:cxnLst>
                <a:cxn ang="0">
                  <a:pos x="159" y="122"/>
                </a:cxn>
                <a:cxn ang="0">
                  <a:pos x="166" y="115"/>
                </a:cxn>
                <a:cxn ang="0">
                  <a:pos x="166" y="100"/>
                </a:cxn>
                <a:cxn ang="0">
                  <a:pos x="166" y="78"/>
                </a:cxn>
                <a:cxn ang="0">
                  <a:pos x="155" y="63"/>
                </a:cxn>
                <a:cxn ang="0">
                  <a:pos x="144" y="48"/>
                </a:cxn>
                <a:cxn ang="0">
                  <a:pos x="111" y="23"/>
                </a:cxn>
                <a:cxn ang="0">
                  <a:pos x="78" y="15"/>
                </a:cxn>
                <a:cxn ang="0">
                  <a:pos x="44" y="4"/>
                </a:cxn>
                <a:cxn ang="0">
                  <a:pos x="0" y="0"/>
                </a:cxn>
                <a:cxn ang="0">
                  <a:pos x="0" y="0"/>
                </a:cxn>
                <a:cxn ang="0">
                  <a:pos x="44" y="8"/>
                </a:cxn>
                <a:cxn ang="0">
                  <a:pos x="78" y="19"/>
                </a:cxn>
                <a:cxn ang="0">
                  <a:pos x="111" y="30"/>
                </a:cxn>
                <a:cxn ang="0">
                  <a:pos x="141" y="52"/>
                </a:cxn>
                <a:cxn ang="0">
                  <a:pos x="155" y="71"/>
                </a:cxn>
                <a:cxn ang="0">
                  <a:pos x="159" y="85"/>
                </a:cxn>
                <a:cxn ang="0">
                  <a:pos x="166" y="100"/>
                </a:cxn>
                <a:cxn ang="0">
                  <a:pos x="159" y="119"/>
                </a:cxn>
                <a:cxn ang="0">
                  <a:pos x="159" y="119"/>
                </a:cxn>
                <a:cxn ang="0">
                  <a:pos x="148" y="141"/>
                </a:cxn>
                <a:cxn ang="0">
                  <a:pos x="133" y="156"/>
                </a:cxn>
                <a:cxn ang="0">
                  <a:pos x="96" y="174"/>
                </a:cxn>
                <a:cxn ang="0">
                  <a:pos x="48" y="193"/>
                </a:cxn>
                <a:cxn ang="0">
                  <a:pos x="0" y="211"/>
                </a:cxn>
                <a:cxn ang="0">
                  <a:pos x="0" y="215"/>
                </a:cxn>
                <a:cxn ang="0">
                  <a:pos x="48" y="200"/>
                </a:cxn>
                <a:cxn ang="0">
                  <a:pos x="100" y="178"/>
                </a:cxn>
                <a:cxn ang="0">
                  <a:pos x="133" y="156"/>
                </a:cxn>
                <a:cxn ang="0">
                  <a:pos x="148" y="141"/>
                </a:cxn>
                <a:cxn ang="0">
                  <a:pos x="155" y="122"/>
                </a:cxn>
              </a:cxnLst>
              <a:rect l="0" t="0" r="0" b="0"/>
              <a:pathLst>
                <a:path w="166" h="215">
                  <a:moveTo>
                    <a:pt x="159" y="122"/>
                  </a:moveTo>
                  <a:lnTo>
                    <a:pt x="166" y="115"/>
                  </a:lnTo>
                  <a:lnTo>
                    <a:pt x="166" y="100"/>
                  </a:lnTo>
                  <a:lnTo>
                    <a:pt x="166" y="78"/>
                  </a:lnTo>
                  <a:lnTo>
                    <a:pt x="155" y="63"/>
                  </a:lnTo>
                  <a:lnTo>
                    <a:pt x="144" y="48"/>
                  </a:lnTo>
                  <a:lnTo>
                    <a:pt x="111" y="23"/>
                  </a:lnTo>
                  <a:lnTo>
                    <a:pt x="78" y="15"/>
                  </a:lnTo>
                  <a:lnTo>
                    <a:pt x="44" y="4"/>
                  </a:lnTo>
                  <a:lnTo>
                    <a:pt x="0" y="0"/>
                  </a:lnTo>
                  <a:lnTo>
                    <a:pt x="0" y="0"/>
                  </a:lnTo>
                  <a:lnTo>
                    <a:pt x="44" y="8"/>
                  </a:lnTo>
                  <a:lnTo>
                    <a:pt x="78" y="19"/>
                  </a:lnTo>
                  <a:lnTo>
                    <a:pt x="111" y="30"/>
                  </a:lnTo>
                  <a:lnTo>
                    <a:pt x="141" y="52"/>
                  </a:lnTo>
                  <a:lnTo>
                    <a:pt x="155" y="71"/>
                  </a:lnTo>
                  <a:lnTo>
                    <a:pt x="159" y="85"/>
                  </a:lnTo>
                  <a:lnTo>
                    <a:pt x="166" y="100"/>
                  </a:lnTo>
                  <a:lnTo>
                    <a:pt x="159" y="119"/>
                  </a:lnTo>
                  <a:lnTo>
                    <a:pt x="159" y="119"/>
                  </a:lnTo>
                  <a:lnTo>
                    <a:pt x="148" y="141"/>
                  </a:lnTo>
                  <a:lnTo>
                    <a:pt x="133" y="156"/>
                  </a:lnTo>
                  <a:lnTo>
                    <a:pt x="96" y="174"/>
                  </a:lnTo>
                  <a:lnTo>
                    <a:pt x="48" y="193"/>
                  </a:lnTo>
                  <a:lnTo>
                    <a:pt x="0" y="211"/>
                  </a:lnTo>
                  <a:lnTo>
                    <a:pt x="0" y="215"/>
                  </a:lnTo>
                  <a:lnTo>
                    <a:pt x="48" y="200"/>
                  </a:lnTo>
                  <a:lnTo>
                    <a:pt x="100" y="178"/>
                  </a:lnTo>
                  <a:lnTo>
                    <a:pt x="133" y="156"/>
                  </a:lnTo>
                  <a:lnTo>
                    <a:pt x="148" y="141"/>
                  </a:lnTo>
                  <a:lnTo>
                    <a:pt x="155" y="122"/>
                  </a:lnTo>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 name="図形 15"/>
            <p:cNvSpPr>
              <a:spLocks/>
            </p:cNvSpPr>
            <p:nvPr/>
          </p:nvSpPr>
          <p:spPr bwMode="auto">
            <a:xfrm>
              <a:off x="16865" y="4906922"/>
              <a:ext cx="159455" cy="187859"/>
            </a:xfrm>
            <a:custGeom>
              <a:avLst/>
              <a:gdLst/>
              <a:ahLst/>
              <a:cxnLst>
                <a:cxn ang="0">
                  <a:pos x="104" y="85"/>
                </a:cxn>
                <a:cxn ang="0">
                  <a:pos x="104" y="77"/>
                </a:cxn>
                <a:cxn ang="0">
                  <a:pos x="100" y="62"/>
                </a:cxn>
                <a:cxn ang="0">
                  <a:pos x="96" y="55"/>
                </a:cxn>
                <a:cxn ang="0">
                  <a:pos x="85" y="40"/>
                </a:cxn>
                <a:cxn ang="0">
                  <a:pos x="63" y="22"/>
                </a:cxn>
                <a:cxn ang="0">
                  <a:pos x="41" y="7"/>
                </a:cxn>
                <a:cxn ang="0">
                  <a:pos x="0" y="0"/>
                </a:cxn>
                <a:cxn ang="0">
                  <a:pos x="0" y="3"/>
                </a:cxn>
                <a:cxn ang="0">
                  <a:pos x="41" y="14"/>
                </a:cxn>
                <a:cxn ang="0">
                  <a:pos x="63" y="29"/>
                </a:cxn>
                <a:cxn ang="0">
                  <a:pos x="78" y="40"/>
                </a:cxn>
                <a:cxn ang="0">
                  <a:pos x="89" y="55"/>
                </a:cxn>
                <a:cxn ang="0">
                  <a:pos x="100" y="70"/>
                </a:cxn>
                <a:cxn ang="0">
                  <a:pos x="100" y="77"/>
                </a:cxn>
                <a:cxn ang="0">
                  <a:pos x="100" y="85"/>
                </a:cxn>
                <a:cxn ang="0">
                  <a:pos x="85" y="99"/>
                </a:cxn>
                <a:cxn ang="0">
                  <a:pos x="59" y="114"/>
                </a:cxn>
                <a:cxn ang="0">
                  <a:pos x="0" y="133"/>
                </a:cxn>
                <a:cxn ang="0">
                  <a:pos x="33" y="129"/>
                </a:cxn>
                <a:cxn ang="0">
                  <a:pos x="63" y="114"/>
                </a:cxn>
                <a:cxn ang="0">
                  <a:pos x="85" y="99"/>
                </a:cxn>
                <a:cxn ang="0">
                  <a:pos x="104" y="85"/>
                </a:cxn>
              </a:cxnLst>
              <a:rect l="0" t="0" r="0" b="0"/>
              <a:pathLst>
                <a:path w="104" h="133">
                  <a:moveTo>
                    <a:pt x="104" y="85"/>
                  </a:moveTo>
                  <a:lnTo>
                    <a:pt x="104" y="77"/>
                  </a:lnTo>
                  <a:lnTo>
                    <a:pt x="100" y="62"/>
                  </a:lnTo>
                  <a:lnTo>
                    <a:pt x="96" y="55"/>
                  </a:lnTo>
                  <a:lnTo>
                    <a:pt x="85" y="40"/>
                  </a:lnTo>
                  <a:lnTo>
                    <a:pt x="63" y="22"/>
                  </a:lnTo>
                  <a:lnTo>
                    <a:pt x="41" y="7"/>
                  </a:lnTo>
                  <a:lnTo>
                    <a:pt x="0" y="0"/>
                  </a:lnTo>
                  <a:lnTo>
                    <a:pt x="0" y="3"/>
                  </a:lnTo>
                  <a:lnTo>
                    <a:pt x="41" y="14"/>
                  </a:lnTo>
                  <a:lnTo>
                    <a:pt x="63" y="29"/>
                  </a:lnTo>
                  <a:lnTo>
                    <a:pt x="78" y="40"/>
                  </a:lnTo>
                  <a:lnTo>
                    <a:pt x="89" y="55"/>
                  </a:lnTo>
                  <a:lnTo>
                    <a:pt x="100" y="70"/>
                  </a:lnTo>
                  <a:lnTo>
                    <a:pt x="100" y="77"/>
                  </a:lnTo>
                  <a:lnTo>
                    <a:pt x="100" y="85"/>
                  </a:lnTo>
                  <a:lnTo>
                    <a:pt x="85" y="99"/>
                  </a:lnTo>
                  <a:lnTo>
                    <a:pt x="59" y="114"/>
                  </a:lnTo>
                  <a:lnTo>
                    <a:pt x="0" y="133"/>
                  </a:lnTo>
                  <a:lnTo>
                    <a:pt x="33" y="129"/>
                  </a:lnTo>
                  <a:lnTo>
                    <a:pt x="63" y="114"/>
                  </a:lnTo>
                  <a:lnTo>
                    <a:pt x="85" y="99"/>
                  </a:lnTo>
                  <a:lnTo>
                    <a:pt x="104" y="85"/>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7" name="図形 16"/>
            <p:cNvSpPr>
              <a:spLocks/>
            </p:cNvSpPr>
            <p:nvPr/>
          </p:nvSpPr>
          <p:spPr bwMode="auto">
            <a:xfrm>
              <a:off x="3842256" y="5919663"/>
              <a:ext cx="317377" cy="166671"/>
            </a:xfrm>
            <a:custGeom>
              <a:avLst/>
              <a:gdLst/>
              <a:ahLst/>
              <a:cxnLst>
                <a:cxn ang="0">
                  <a:pos x="4" y="74"/>
                </a:cxn>
                <a:cxn ang="0">
                  <a:pos x="19" y="59"/>
                </a:cxn>
                <a:cxn ang="0">
                  <a:pos x="45" y="44"/>
                </a:cxn>
                <a:cxn ang="0">
                  <a:pos x="74" y="29"/>
                </a:cxn>
                <a:cxn ang="0">
                  <a:pos x="111" y="18"/>
                </a:cxn>
                <a:cxn ang="0">
                  <a:pos x="174" y="3"/>
                </a:cxn>
                <a:cxn ang="0">
                  <a:pos x="207" y="3"/>
                </a:cxn>
                <a:cxn ang="0">
                  <a:pos x="207" y="0"/>
                </a:cxn>
                <a:cxn ang="0">
                  <a:pos x="170" y="3"/>
                </a:cxn>
                <a:cxn ang="0">
                  <a:pos x="111" y="18"/>
                </a:cxn>
                <a:cxn ang="0">
                  <a:pos x="74" y="29"/>
                </a:cxn>
                <a:cxn ang="0">
                  <a:pos x="41" y="40"/>
                </a:cxn>
                <a:cxn ang="0">
                  <a:pos x="15" y="55"/>
                </a:cxn>
                <a:cxn ang="0">
                  <a:pos x="4" y="74"/>
                </a:cxn>
                <a:cxn ang="0">
                  <a:pos x="0" y="85"/>
                </a:cxn>
                <a:cxn ang="0">
                  <a:pos x="4" y="103"/>
                </a:cxn>
                <a:cxn ang="0">
                  <a:pos x="15" y="118"/>
                </a:cxn>
                <a:cxn ang="0">
                  <a:pos x="19" y="118"/>
                </a:cxn>
                <a:cxn ang="0">
                  <a:pos x="11" y="103"/>
                </a:cxn>
                <a:cxn ang="0">
                  <a:pos x="4" y="85"/>
                </a:cxn>
                <a:cxn ang="0">
                  <a:pos x="4" y="74"/>
                </a:cxn>
              </a:cxnLst>
              <a:rect l="0" t="0" r="0" b="0"/>
              <a:pathLst>
                <a:path w="207" h="118">
                  <a:moveTo>
                    <a:pt x="4" y="74"/>
                  </a:moveTo>
                  <a:lnTo>
                    <a:pt x="19" y="59"/>
                  </a:lnTo>
                  <a:lnTo>
                    <a:pt x="45" y="44"/>
                  </a:lnTo>
                  <a:lnTo>
                    <a:pt x="74" y="29"/>
                  </a:lnTo>
                  <a:lnTo>
                    <a:pt x="111" y="18"/>
                  </a:lnTo>
                  <a:lnTo>
                    <a:pt x="174" y="3"/>
                  </a:lnTo>
                  <a:lnTo>
                    <a:pt x="207" y="3"/>
                  </a:lnTo>
                  <a:lnTo>
                    <a:pt x="207" y="0"/>
                  </a:lnTo>
                  <a:lnTo>
                    <a:pt x="170" y="3"/>
                  </a:lnTo>
                  <a:lnTo>
                    <a:pt x="111" y="18"/>
                  </a:lnTo>
                  <a:lnTo>
                    <a:pt x="74" y="29"/>
                  </a:lnTo>
                  <a:lnTo>
                    <a:pt x="41" y="40"/>
                  </a:lnTo>
                  <a:lnTo>
                    <a:pt x="15" y="55"/>
                  </a:lnTo>
                  <a:lnTo>
                    <a:pt x="4" y="74"/>
                  </a:lnTo>
                  <a:lnTo>
                    <a:pt x="0" y="85"/>
                  </a:lnTo>
                  <a:lnTo>
                    <a:pt x="4" y="103"/>
                  </a:lnTo>
                  <a:lnTo>
                    <a:pt x="15" y="118"/>
                  </a:lnTo>
                  <a:lnTo>
                    <a:pt x="19" y="118"/>
                  </a:lnTo>
                  <a:lnTo>
                    <a:pt x="11" y="103"/>
                  </a:lnTo>
                  <a:lnTo>
                    <a:pt x="4" y="85"/>
                  </a:lnTo>
                  <a:lnTo>
                    <a:pt x="4" y="74"/>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8" name="図形 17"/>
            <p:cNvSpPr>
              <a:spLocks/>
            </p:cNvSpPr>
            <p:nvPr/>
          </p:nvSpPr>
          <p:spPr bwMode="auto">
            <a:xfrm>
              <a:off x="16865" y="4984607"/>
              <a:ext cx="22998" cy="67799"/>
            </a:xfrm>
            <a:custGeom>
              <a:avLst/>
              <a:gdLst/>
              <a:ahLst/>
              <a:cxnLst>
                <a:cxn ang="0">
                  <a:pos x="15" y="22"/>
                </a:cxn>
                <a:cxn ang="0">
                  <a:pos x="0" y="0"/>
                </a:cxn>
                <a:cxn ang="0">
                  <a:pos x="0" y="4"/>
                </a:cxn>
                <a:cxn ang="0">
                  <a:pos x="7" y="22"/>
                </a:cxn>
                <a:cxn ang="0">
                  <a:pos x="7" y="33"/>
                </a:cxn>
                <a:cxn ang="0">
                  <a:pos x="0" y="44"/>
                </a:cxn>
                <a:cxn ang="0">
                  <a:pos x="0" y="48"/>
                </a:cxn>
                <a:cxn ang="0">
                  <a:pos x="4" y="48"/>
                </a:cxn>
                <a:cxn ang="0">
                  <a:pos x="7" y="33"/>
                </a:cxn>
                <a:cxn ang="0">
                  <a:pos x="15" y="22"/>
                </a:cxn>
              </a:cxnLst>
              <a:rect l="0" t="0" r="0" b="0"/>
              <a:pathLst>
                <a:path w="15" h="48">
                  <a:moveTo>
                    <a:pt x="15" y="22"/>
                  </a:moveTo>
                  <a:lnTo>
                    <a:pt x="0" y="0"/>
                  </a:lnTo>
                  <a:lnTo>
                    <a:pt x="0" y="4"/>
                  </a:lnTo>
                  <a:lnTo>
                    <a:pt x="7" y="22"/>
                  </a:lnTo>
                  <a:lnTo>
                    <a:pt x="7" y="33"/>
                  </a:lnTo>
                  <a:lnTo>
                    <a:pt x="0" y="44"/>
                  </a:lnTo>
                  <a:lnTo>
                    <a:pt x="0" y="48"/>
                  </a:lnTo>
                  <a:lnTo>
                    <a:pt x="4" y="48"/>
                  </a:lnTo>
                  <a:lnTo>
                    <a:pt x="7" y="33"/>
                  </a:lnTo>
                  <a:lnTo>
                    <a:pt x="15" y="22"/>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9" name="図形 18"/>
            <p:cNvSpPr>
              <a:spLocks/>
            </p:cNvSpPr>
            <p:nvPr/>
          </p:nvSpPr>
          <p:spPr bwMode="auto">
            <a:xfrm>
              <a:off x="16865" y="5470497"/>
              <a:ext cx="159455" cy="261307"/>
            </a:xfrm>
            <a:custGeom>
              <a:avLst/>
              <a:gdLst/>
              <a:ahLst/>
              <a:cxnLst>
                <a:cxn ang="0">
                  <a:pos x="78" y="137"/>
                </a:cxn>
                <a:cxn ang="0">
                  <a:pos x="100" y="107"/>
                </a:cxn>
                <a:cxn ang="0">
                  <a:pos x="104" y="70"/>
                </a:cxn>
                <a:cxn ang="0">
                  <a:pos x="100" y="63"/>
                </a:cxn>
                <a:cxn ang="0">
                  <a:pos x="89" y="44"/>
                </a:cxn>
                <a:cxn ang="0">
                  <a:pos x="56" y="22"/>
                </a:cxn>
                <a:cxn ang="0">
                  <a:pos x="0" y="0"/>
                </a:cxn>
                <a:cxn ang="0">
                  <a:pos x="56" y="26"/>
                </a:cxn>
                <a:cxn ang="0">
                  <a:pos x="85" y="44"/>
                </a:cxn>
                <a:cxn ang="0">
                  <a:pos x="100" y="66"/>
                </a:cxn>
                <a:cxn ang="0">
                  <a:pos x="100" y="70"/>
                </a:cxn>
                <a:cxn ang="0">
                  <a:pos x="96" y="107"/>
                </a:cxn>
                <a:cxn ang="0">
                  <a:pos x="78" y="137"/>
                </a:cxn>
                <a:cxn ang="0">
                  <a:pos x="59" y="151"/>
                </a:cxn>
                <a:cxn ang="0">
                  <a:pos x="44" y="162"/>
                </a:cxn>
                <a:cxn ang="0">
                  <a:pos x="0" y="181"/>
                </a:cxn>
                <a:cxn ang="0">
                  <a:pos x="0" y="185"/>
                </a:cxn>
                <a:cxn ang="0">
                  <a:pos x="44" y="166"/>
                </a:cxn>
                <a:cxn ang="0">
                  <a:pos x="63" y="151"/>
                </a:cxn>
                <a:cxn ang="0">
                  <a:pos x="78" y="137"/>
                </a:cxn>
              </a:cxnLst>
              <a:rect l="0" t="0" r="0" b="0"/>
              <a:pathLst>
                <a:path w="104" h="185">
                  <a:moveTo>
                    <a:pt x="78" y="137"/>
                  </a:moveTo>
                  <a:lnTo>
                    <a:pt x="100" y="107"/>
                  </a:lnTo>
                  <a:lnTo>
                    <a:pt x="104" y="70"/>
                  </a:lnTo>
                  <a:lnTo>
                    <a:pt x="100" y="63"/>
                  </a:lnTo>
                  <a:lnTo>
                    <a:pt x="89" y="44"/>
                  </a:lnTo>
                  <a:lnTo>
                    <a:pt x="56" y="22"/>
                  </a:lnTo>
                  <a:lnTo>
                    <a:pt x="0" y="0"/>
                  </a:lnTo>
                  <a:lnTo>
                    <a:pt x="56" y="26"/>
                  </a:lnTo>
                  <a:lnTo>
                    <a:pt x="85" y="44"/>
                  </a:lnTo>
                  <a:lnTo>
                    <a:pt x="100" y="66"/>
                  </a:lnTo>
                  <a:lnTo>
                    <a:pt x="100" y="70"/>
                  </a:lnTo>
                  <a:lnTo>
                    <a:pt x="96" y="107"/>
                  </a:lnTo>
                  <a:lnTo>
                    <a:pt x="78" y="137"/>
                  </a:lnTo>
                  <a:lnTo>
                    <a:pt x="59" y="151"/>
                  </a:lnTo>
                  <a:lnTo>
                    <a:pt x="44" y="162"/>
                  </a:lnTo>
                  <a:lnTo>
                    <a:pt x="0" y="181"/>
                  </a:lnTo>
                  <a:lnTo>
                    <a:pt x="0" y="185"/>
                  </a:lnTo>
                  <a:lnTo>
                    <a:pt x="44" y="166"/>
                  </a:lnTo>
                  <a:lnTo>
                    <a:pt x="63" y="151"/>
                  </a:lnTo>
                  <a:lnTo>
                    <a:pt x="78" y="137"/>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0" name="図形 19"/>
            <p:cNvSpPr>
              <a:spLocks/>
            </p:cNvSpPr>
            <p:nvPr/>
          </p:nvSpPr>
          <p:spPr bwMode="auto">
            <a:xfrm>
              <a:off x="16865" y="4817936"/>
              <a:ext cx="5067302" cy="1268398"/>
            </a:xfrm>
            <a:custGeom>
              <a:avLst/>
              <a:gdLst/>
              <a:ahLst/>
              <a:cxnLst>
                <a:cxn ang="0">
                  <a:pos x="2033" y="665"/>
                </a:cxn>
                <a:cxn ang="0">
                  <a:pos x="2103" y="332"/>
                </a:cxn>
                <a:cxn ang="0">
                  <a:pos x="1042" y="192"/>
                </a:cxn>
                <a:cxn ang="0">
                  <a:pos x="987" y="0"/>
                </a:cxn>
                <a:cxn ang="0">
                  <a:pos x="159" y="118"/>
                </a:cxn>
                <a:cxn ang="0">
                  <a:pos x="174" y="22"/>
                </a:cxn>
                <a:cxn ang="0">
                  <a:pos x="314" y="236"/>
                </a:cxn>
                <a:cxn ang="0">
                  <a:pos x="381" y="122"/>
                </a:cxn>
                <a:cxn ang="0">
                  <a:pos x="104" y="266"/>
                </a:cxn>
                <a:cxn ang="0">
                  <a:pos x="621" y="51"/>
                </a:cxn>
                <a:cxn ang="0">
                  <a:pos x="89" y="362"/>
                </a:cxn>
                <a:cxn ang="0">
                  <a:pos x="717" y="628"/>
                </a:cxn>
                <a:cxn ang="0">
                  <a:pos x="185" y="754"/>
                </a:cxn>
                <a:cxn ang="0">
                  <a:pos x="647" y="473"/>
                </a:cxn>
                <a:cxn ang="0">
                  <a:pos x="155" y="454"/>
                </a:cxn>
                <a:cxn ang="0">
                  <a:pos x="148" y="680"/>
                </a:cxn>
                <a:cxn ang="0">
                  <a:pos x="588" y="898"/>
                </a:cxn>
                <a:cxn ang="0">
                  <a:pos x="932" y="772"/>
                </a:cxn>
                <a:cxn ang="0">
                  <a:pos x="813" y="813"/>
                </a:cxn>
                <a:cxn ang="0">
                  <a:pos x="817" y="883"/>
                </a:cxn>
                <a:cxn ang="0">
                  <a:pos x="924" y="806"/>
                </a:cxn>
                <a:cxn ang="0">
                  <a:pos x="1028" y="809"/>
                </a:cxn>
                <a:cxn ang="0">
                  <a:pos x="1150" y="854"/>
                </a:cxn>
                <a:cxn ang="0">
                  <a:pos x="1209" y="865"/>
                </a:cxn>
                <a:cxn ang="0">
                  <a:pos x="1261" y="854"/>
                </a:cxn>
                <a:cxn ang="0">
                  <a:pos x="1309" y="839"/>
                </a:cxn>
                <a:cxn ang="0">
                  <a:pos x="1408" y="783"/>
                </a:cxn>
                <a:cxn ang="0">
                  <a:pos x="1567" y="757"/>
                </a:cxn>
                <a:cxn ang="0">
                  <a:pos x="1586" y="757"/>
                </a:cxn>
                <a:cxn ang="0">
                  <a:pos x="2170" y="595"/>
                </a:cxn>
                <a:cxn ang="0">
                  <a:pos x="2048" y="403"/>
                </a:cxn>
                <a:cxn ang="0">
                  <a:pos x="1490" y="717"/>
                </a:cxn>
                <a:cxn ang="0">
                  <a:pos x="1819" y="547"/>
                </a:cxn>
                <a:cxn ang="0">
                  <a:pos x="1379" y="358"/>
                </a:cxn>
                <a:cxn ang="0">
                  <a:pos x="1597" y="639"/>
                </a:cxn>
                <a:cxn ang="0">
                  <a:pos x="1967" y="547"/>
                </a:cxn>
                <a:cxn ang="0">
                  <a:pos x="1848" y="436"/>
                </a:cxn>
                <a:cxn ang="0">
                  <a:pos x="1386" y="377"/>
                </a:cxn>
                <a:cxn ang="0">
                  <a:pos x="2717" y="547"/>
                </a:cxn>
                <a:cxn ang="0">
                  <a:pos x="2410" y="373"/>
                </a:cxn>
                <a:cxn ang="0">
                  <a:pos x="2499" y="417"/>
                </a:cxn>
                <a:cxn ang="0">
                  <a:pos x="2303" y="617"/>
                </a:cxn>
                <a:cxn ang="0">
                  <a:pos x="2388" y="517"/>
                </a:cxn>
                <a:cxn ang="0">
                  <a:pos x="1911" y="373"/>
                </a:cxn>
                <a:cxn ang="0">
                  <a:pos x="1889" y="743"/>
                </a:cxn>
                <a:cxn ang="0">
                  <a:pos x="1645" y="787"/>
                </a:cxn>
                <a:cxn ang="0">
                  <a:pos x="1671" y="813"/>
                </a:cxn>
                <a:cxn ang="0">
                  <a:pos x="1715" y="857"/>
                </a:cxn>
                <a:cxn ang="0">
                  <a:pos x="1800" y="879"/>
                </a:cxn>
                <a:cxn ang="0">
                  <a:pos x="2022" y="876"/>
                </a:cxn>
                <a:cxn ang="0">
                  <a:pos x="2122" y="798"/>
                </a:cxn>
                <a:cxn ang="0">
                  <a:pos x="2296" y="842"/>
                </a:cxn>
                <a:cxn ang="0">
                  <a:pos x="2366" y="879"/>
                </a:cxn>
                <a:cxn ang="0">
                  <a:pos x="2429" y="854"/>
                </a:cxn>
                <a:cxn ang="0">
                  <a:pos x="2554" y="898"/>
                </a:cxn>
                <a:cxn ang="0">
                  <a:pos x="2606" y="842"/>
                </a:cxn>
                <a:cxn ang="0">
                  <a:pos x="2639" y="879"/>
                </a:cxn>
                <a:cxn ang="0">
                  <a:pos x="2676" y="879"/>
                </a:cxn>
                <a:cxn ang="0">
                  <a:pos x="2976" y="809"/>
                </a:cxn>
                <a:cxn ang="0">
                  <a:pos x="3027" y="824"/>
                </a:cxn>
                <a:cxn ang="0">
                  <a:pos x="3042" y="839"/>
                </a:cxn>
                <a:cxn ang="0">
                  <a:pos x="3264" y="850"/>
                </a:cxn>
                <a:cxn ang="0">
                  <a:pos x="3279" y="879"/>
                </a:cxn>
              </a:cxnLst>
              <a:rect l="0" t="0" r="0" b="0"/>
              <a:pathLst>
                <a:path w="3305" h="898">
                  <a:moveTo>
                    <a:pt x="3209" y="794"/>
                  </a:moveTo>
                  <a:lnTo>
                    <a:pt x="3131" y="780"/>
                  </a:lnTo>
                  <a:lnTo>
                    <a:pt x="3046" y="772"/>
                  </a:lnTo>
                  <a:lnTo>
                    <a:pt x="2928" y="769"/>
                  </a:lnTo>
                  <a:lnTo>
                    <a:pt x="2832" y="769"/>
                  </a:lnTo>
                  <a:lnTo>
                    <a:pt x="2514" y="780"/>
                  </a:lnTo>
                  <a:lnTo>
                    <a:pt x="2325" y="783"/>
                  </a:lnTo>
                  <a:lnTo>
                    <a:pt x="2188" y="787"/>
                  </a:lnTo>
                  <a:lnTo>
                    <a:pt x="2107" y="783"/>
                  </a:lnTo>
                  <a:lnTo>
                    <a:pt x="2092" y="783"/>
                  </a:lnTo>
                  <a:lnTo>
                    <a:pt x="2022" y="780"/>
                  </a:lnTo>
                  <a:lnTo>
                    <a:pt x="1978" y="772"/>
                  </a:lnTo>
                  <a:lnTo>
                    <a:pt x="1937" y="765"/>
                  </a:lnTo>
                  <a:lnTo>
                    <a:pt x="1907" y="754"/>
                  </a:lnTo>
                  <a:lnTo>
                    <a:pt x="1907" y="750"/>
                  </a:lnTo>
                  <a:lnTo>
                    <a:pt x="1904" y="750"/>
                  </a:lnTo>
                  <a:lnTo>
                    <a:pt x="1893" y="739"/>
                  </a:lnTo>
                  <a:lnTo>
                    <a:pt x="1889" y="728"/>
                  </a:lnTo>
                  <a:lnTo>
                    <a:pt x="1889" y="717"/>
                  </a:lnTo>
                  <a:lnTo>
                    <a:pt x="1896" y="713"/>
                  </a:lnTo>
                  <a:lnTo>
                    <a:pt x="1926" y="695"/>
                  </a:lnTo>
                  <a:lnTo>
                    <a:pt x="1989" y="672"/>
                  </a:lnTo>
                  <a:lnTo>
                    <a:pt x="2033" y="665"/>
                  </a:lnTo>
                  <a:lnTo>
                    <a:pt x="2089" y="654"/>
                  </a:lnTo>
                  <a:lnTo>
                    <a:pt x="2199" y="639"/>
                  </a:lnTo>
                  <a:lnTo>
                    <a:pt x="2403" y="613"/>
                  </a:lnTo>
                  <a:lnTo>
                    <a:pt x="2484" y="602"/>
                  </a:lnTo>
                  <a:lnTo>
                    <a:pt x="2565" y="595"/>
                  </a:lnTo>
                  <a:lnTo>
                    <a:pt x="2647" y="576"/>
                  </a:lnTo>
                  <a:lnTo>
                    <a:pt x="2650" y="576"/>
                  </a:lnTo>
                  <a:lnTo>
                    <a:pt x="2710" y="558"/>
                  </a:lnTo>
                  <a:lnTo>
                    <a:pt x="2732" y="547"/>
                  </a:lnTo>
                  <a:lnTo>
                    <a:pt x="2747" y="532"/>
                  </a:lnTo>
                  <a:lnTo>
                    <a:pt x="2765" y="513"/>
                  </a:lnTo>
                  <a:lnTo>
                    <a:pt x="2776" y="488"/>
                  </a:lnTo>
                  <a:lnTo>
                    <a:pt x="2776" y="473"/>
                  </a:lnTo>
                  <a:lnTo>
                    <a:pt x="2776" y="458"/>
                  </a:lnTo>
                  <a:lnTo>
                    <a:pt x="2765" y="447"/>
                  </a:lnTo>
                  <a:lnTo>
                    <a:pt x="2750" y="432"/>
                  </a:lnTo>
                  <a:lnTo>
                    <a:pt x="2732" y="417"/>
                  </a:lnTo>
                  <a:lnTo>
                    <a:pt x="2706" y="406"/>
                  </a:lnTo>
                  <a:lnTo>
                    <a:pt x="2636" y="384"/>
                  </a:lnTo>
                  <a:lnTo>
                    <a:pt x="2547" y="366"/>
                  </a:lnTo>
                  <a:lnTo>
                    <a:pt x="2480" y="362"/>
                  </a:lnTo>
                  <a:lnTo>
                    <a:pt x="2325" y="343"/>
                  </a:lnTo>
                  <a:lnTo>
                    <a:pt x="2103" y="332"/>
                  </a:lnTo>
                  <a:lnTo>
                    <a:pt x="1978" y="332"/>
                  </a:lnTo>
                  <a:lnTo>
                    <a:pt x="1852" y="332"/>
                  </a:lnTo>
                  <a:lnTo>
                    <a:pt x="1700" y="336"/>
                  </a:lnTo>
                  <a:lnTo>
                    <a:pt x="1405" y="347"/>
                  </a:lnTo>
                  <a:lnTo>
                    <a:pt x="1401" y="347"/>
                  </a:lnTo>
                  <a:lnTo>
                    <a:pt x="1305" y="347"/>
                  </a:lnTo>
                  <a:lnTo>
                    <a:pt x="1238" y="347"/>
                  </a:lnTo>
                  <a:lnTo>
                    <a:pt x="1198" y="343"/>
                  </a:lnTo>
                  <a:lnTo>
                    <a:pt x="1113" y="332"/>
                  </a:lnTo>
                  <a:lnTo>
                    <a:pt x="1109" y="332"/>
                  </a:lnTo>
                  <a:lnTo>
                    <a:pt x="1065" y="329"/>
                  </a:lnTo>
                  <a:lnTo>
                    <a:pt x="1013" y="318"/>
                  </a:lnTo>
                  <a:lnTo>
                    <a:pt x="972" y="303"/>
                  </a:lnTo>
                  <a:lnTo>
                    <a:pt x="943" y="288"/>
                  </a:lnTo>
                  <a:lnTo>
                    <a:pt x="939" y="288"/>
                  </a:lnTo>
                  <a:lnTo>
                    <a:pt x="932" y="277"/>
                  </a:lnTo>
                  <a:lnTo>
                    <a:pt x="928" y="266"/>
                  </a:lnTo>
                  <a:lnTo>
                    <a:pt x="928" y="251"/>
                  </a:lnTo>
                  <a:lnTo>
                    <a:pt x="928" y="244"/>
                  </a:lnTo>
                  <a:lnTo>
                    <a:pt x="943" y="225"/>
                  </a:lnTo>
                  <a:lnTo>
                    <a:pt x="972" y="207"/>
                  </a:lnTo>
                  <a:lnTo>
                    <a:pt x="1039" y="192"/>
                  </a:lnTo>
                  <a:lnTo>
                    <a:pt x="1042" y="192"/>
                  </a:lnTo>
                  <a:lnTo>
                    <a:pt x="1113" y="181"/>
                  </a:lnTo>
                  <a:lnTo>
                    <a:pt x="1168" y="181"/>
                  </a:lnTo>
                  <a:lnTo>
                    <a:pt x="1279" y="173"/>
                  </a:lnTo>
                  <a:lnTo>
                    <a:pt x="1294" y="173"/>
                  </a:lnTo>
                  <a:lnTo>
                    <a:pt x="1371" y="155"/>
                  </a:lnTo>
                  <a:lnTo>
                    <a:pt x="1442" y="148"/>
                  </a:lnTo>
                  <a:lnTo>
                    <a:pt x="1497" y="125"/>
                  </a:lnTo>
                  <a:lnTo>
                    <a:pt x="1516" y="118"/>
                  </a:lnTo>
                  <a:lnTo>
                    <a:pt x="1530" y="103"/>
                  </a:lnTo>
                  <a:lnTo>
                    <a:pt x="1542" y="81"/>
                  </a:lnTo>
                  <a:lnTo>
                    <a:pt x="1545" y="66"/>
                  </a:lnTo>
                  <a:lnTo>
                    <a:pt x="1542" y="48"/>
                  </a:lnTo>
                  <a:lnTo>
                    <a:pt x="1530" y="37"/>
                  </a:lnTo>
                  <a:lnTo>
                    <a:pt x="1516" y="26"/>
                  </a:lnTo>
                  <a:lnTo>
                    <a:pt x="1479" y="11"/>
                  </a:lnTo>
                  <a:lnTo>
                    <a:pt x="1427" y="0"/>
                  </a:lnTo>
                  <a:lnTo>
                    <a:pt x="1349" y="0"/>
                  </a:lnTo>
                  <a:lnTo>
                    <a:pt x="1338" y="0"/>
                  </a:lnTo>
                  <a:lnTo>
                    <a:pt x="1323" y="0"/>
                  </a:lnTo>
                  <a:lnTo>
                    <a:pt x="1275" y="0"/>
                  </a:lnTo>
                  <a:lnTo>
                    <a:pt x="1268" y="0"/>
                  </a:lnTo>
                  <a:lnTo>
                    <a:pt x="1002" y="0"/>
                  </a:lnTo>
                  <a:lnTo>
                    <a:pt x="987" y="0"/>
                  </a:lnTo>
                  <a:lnTo>
                    <a:pt x="854" y="0"/>
                  </a:lnTo>
                  <a:lnTo>
                    <a:pt x="843" y="0"/>
                  </a:lnTo>
                  <a:lnTo>
                    <a:pt x="813" y="0"/>
                  </a:lnTo>
                  <a:lnTo>
                    <a:pt x="706" y="0"/>
                  </a:lnTo>
                  <a:lnTo>
                    <a:pt x="691" y="0"/>
                  </a:lnTo>
                  <a:lnTo>
                    <a:pt x="351" y="7"/>
                  </a:lnTo>
                  <a:lnTo>
                    <a:pt x="0" y="7"/>
                  </a:lnTo>
                  <a:lnTo>
                    <a:pt x="0" y="11"/>
                  </a:lnTo>
                  <a:lnTo>
                    <a:pt x="30" y="14"/>
                  </a:lnTo>
                  <a:lnTo>
                    <a:pt x="44" y="26"/>
                  </a:lnTo>
                  <a:lnTo>
                    <a:pt x="48" y="37"/>
                  </a:lnTo>
                  <a:lnTo>
                    <a:pt x="41" y="48"/>
                  </a:lnTo>
                  <a:lnTo>
                    <a:pt x="30" y="51"/>
                  </a:lnTo>
                  <a:lnTo>
                    <a:pt x="19" y="51"/>
                  </a:lnTo>
                  <a:lnTo>
                    <a:pt x="0" y="51"/>
                  </a:lnTo>
                  <a:lnTo>
                    <a:pt x="0" y="55"/>
                  </a:lnTo>
                  <a:lnTo>
                    <a:pt x="44" y="63"/>
                  </a:lnTo>
                  <a:lnTo>
                    <a:pt x="85" y="66"/>
                  </a:lnTo>
                  <a:lnTo>
                    <a:pt x="85" y="70"/>
                  </a:lnTo>
                  <a:lnTo>
                    <a:pt x="89" y="70"/>
                  </a:lnTo>
                  <a:lnTo>
                    <a:pt x="118" y="81"/>
                  </a:lnTo>
                  <a:lnTo>
                    <a:pt x="144" y="96"/>
                  </a:lnTo>
                  <a:lnTo>
                    <a:pt x="159" y="118"/>
                  </a:lnTo>
                  <a:lnTo>
                    <a:pt x="166" y="133"/>
                  </a:lnTo>
                  <a:lnTo>
                    <a:pt x="166" y="151"/>
                  </a:lnTo>
                  <a:lnTo>
                    <a:pt x="155" y="166"/>
                  </a:lnTo>
                  <a:lnTo>
                    <a:pt x="133" y="181"/>
                  </a:lnTo>
                  <a:lnTo>
                    <a:pt x="104" y="196"/>
                  </a:lnTo>
                  <a:lnTo>
                    <a:pt x="70" y="207"/>
                  </a:lnTo>
                  <a:lnTo>
                    <a:pt x="0" y="218"/>
                  </a:lnTo>
                  <a:lnTo>
                    <a:pt x="70" y="210"/>
                  </a:lnTo>
                  <a:lnTo>
                    <a:pt x="104" y="203"/>
                  </a:lnTo>
                  <a:lnTo>
                    <a:pt x="133" y="188"/>
                  </a:lnTo>
                  <a:lnTo>
                    <a:pt x="155" y="173"/>
                  </a:lnTo>
                  <a:lnTo>
                    <a:pt x="166" y="151"/>
                  </a:lnTo>
                  <a:lnTo>
                    <a:pt x="170" y="133"/>
                  </a:lnTo>
                  <a:lnTo>
                    <a:pt x="159" y="111"/>
                  </a:lnTo>
                  <a:lnTo>
                    <a:pt x="148" y="92"/>
                  </a:lnTo>
                  <a:lnTo>
                    <a:pt x="126" y="81"/>
                  </a:lnTo>
                  <a:lnTo>
                    <a:pt x="104" y="70"/>
                  </a:lnTo>
                  <a:lnTo>
                    <a:pt x="159" y="63"/>
                  </a:lnTo>
                  <a:lnTo>
                    <a:pt x="185" y="55"/>
                  </a:lnTo>
                  <a:lnTo>
                    <a:pt x="189" y="51"/>
                  </a:lnTo>
                  <a:lnTo>
                    <a:pt x="196" y="40"/>
                  </a:lnTo>
                  <a:lnTo>
                    <a:pt x="196" y="33"/>
                  </a:lnTo>
                  <a:lnTo>
                    <a:pt x="174" y="22"/>
                  </a:lnTo>
                  <a:lnTo>
                    <a:pt x="141" y="7"/>
                  </a:lnTo>
                  <a:lnTo>
                    <a:pt x="351" y="11"/>
                  </a:lnTo>
                  <a:lnTo>
                    <a:pt x="385" y="7"/>
                  </a:lnTo>
                  <a:lnTo>
                    <a:pt x="385" y="11"/>
                  </a:lnTo>
                  <a:lnTo>
                    <a:pt x="414" y="14"/>
                  </a:lnTo>
                  <a:lnTo>
                    <a:pt x="425" y="26"/>
                  </a:lnTo>
                  <a:lnTo>
                    <a:pt x="414" y="37"/>
                  </a:lnTo>
                  <a:lnTo>
                    <a:pt x="396" y="40"/>
                  </a:lnTo>
                  <a:lnTo>
                    <a:pt x="377" y="48"/>
                  </a:lnTo>
                  <a:lnTo>
                    <a:pt x="336" y="48"/>
                  </a:lnTo>
                  <a:lnTo>
                    <a:pt x="285" y="51"/>
                  </a:lnTo>
                  <a:lnTo>
                    <a:pt x="281" y="51"/>
                  </a:lnTo>
                  <a:lnTo>
                    <a:pt x="311" y="63"/>
                  </a:lnTo>
                  <a:lnTo>
                    <a:pt x="336" y="70"/>
                  </a:lnTo>
                  <a:lnTo>
                    <a:pt x="377" y="96"/>
                  </a:lnTo>
                  <a:lnTo>
                    <a:pt x="396" y="118"/>
                  </a:lnTo>
                  <a:lnTo>
                    <a:pt x="407" y="125"/>
                  </a:lnTo>
                  <a:lnTo>
                    <a:pt x="410" y="148"/>
                  </a:lnTo>
                  <a:lnTo>
                    <a:pt x="399" y="173"/>
                  </a:lnTo>
                  <a:lnTo>
                    <a:pt x="392" y="188"/>
                  </a:lnTo>
                  <a:lnTo>
                    <a:pt x="381" y="203"/>
                  </a:lnTo>
                  <a:lnTo>
                    <a:pt x="351" y="221"/>
                  </a:lnTo>
                  <a:lnTo>
                    <a:pt x="314" y="236"/>
                  </a:lnTo>
                  <a:lnTo>
                    <a:pt x="274" y="244"/>
                  </a:lnTo>
                  <a:lnTo>
                    <a:pt x="311" y="233"/>
                  </a:lnTo>
                  <a:lnTo>
                    <a:pt x="340" y="218"/>
                  </a:lnTo>
                  <a:lnTo>
                    <a:pt x="362" y="203"/>
                  </a:lnTo>
                  <a:lnTo>
                    <a:pt x="377" y="181"/>
                  </a:lnTo>
                  <a:lnTo>
                    <a:pt x="392" y="151"/>
                  </a:lnTo>
                  <a:lnTo>
                    <a:pt x="396" y="148"/>
                  </a:lnTo>
                  <a:lnTo>
                    <a:pt x="385" y="122"/>
                  </a:lnTo>
                  <a:lnTo>
                    <a:pt x="366" y="96"/>
                  </a:lnTo>
                  <a:lnTo>
                    <a:pt x="344" y="81"/>
                  </a:lnTo>
                  <a:lnTo>
                    <a:pt x="322" y="66"/>
                  </a:lnTo>
                  <a:lnTo>
                    <a:pt x="274" y="51"/>
                  </a:lnTo>
                  <a:lnTo>
                    <a:pt x="251" y="48"/>
                  </a:lnTo>
                  <a:lnTo>
                    <a:pt x="229" y="40"/>
                  </a:lnTo>
                  <a:lnTo>
                    <a:pt x="196" y="48"/>
                  </a:lnTo>
                  <a:lnTo>
                    <a:pt x="200" y="48"/>
                  </a:lnTo>
                  <a:lnTo>
                    <a:pt x="229" y="48"/>
                  </a:lnTo>
                  <a:lnTo>
                    <a:pt x="251" y="51"/>
                  </a:lnTo>
                  <a:lnTo>
                    <a:pt x="270" y="55"/>
                  </a:lnTo>
                  <a:lnTo>
                    <a:pt x="314" y="70"/>
                  </a:lnTo>
                  <a:lnTo>
                    <a:pt x="340" y="81"/>
                  </a:lnTo>
                  <a:lnTo>
                    <a:pt x="366" y="103"/>
                  </a:lnTo>
                  <a:lnTo>
                    <a:pt x="381" y="122"/>
                  </a:lnTo>
                  <a:lnTo>
                    <a:pt x="392" y="148"/>
                  </a:lnTo>
                  <a:lnTo>
                    <a:pt x="385" y="151"/>
                  </a:lnTo>
                  <a:lnTo>
                    <a:pt x="370" y="181"/>
                  </a:lnTo>
                  <a:lnTo>
                    <a:pt x="355" y="203"/>
                  </a:lnTo>
                  <a:lnTo>
                    <a:pt x="329" y="218"/>
                  </a:lnTo>
                  <a:lnTo>
                    <a:pt x="296" y="233"/>
                  </a:lnTo>
                  <a:lnTo>
                    <a:pt x="255" y="244"/>
                  </a:lnTo>
                  <a:lnTo>
                    <a:pt x="255" y="247"/>
                  </a:lnTo>
                  <a:lnTo>
                    <a:pt x="104" y="266"/>
                  </a:lnTo>
                  <a:lnTo>
                    <a:pt x="74" y="273"/>
                  </a:lnTo>
                  <a:lnTo>
                    <a:pt x="74" y="266"/>
                  </a:lnTo>
                  <a:lnTo>
                    <a:pt x="44" y="273"/>
                  </a:lnTo>
                  <a:lnTo>
                    <a:pt x="0" y="277"/>
                  </a:lnTo>
                  <a:lnTo>
                    <a:pt x="0" y="281"/>
                  </a:lnTo>
                  <a:lnTo>
                    <a:pt x="44" y="277"/>
                  </a:lnTo>
                  <a:lnTo>
                    <a:pt x="56" y="273"/>
                  </a:lnTo>
                  <a:lnTo>
                    <a:pt x="26" y="281"/>
                  </a:lnTo>
                  <a:lnTo>
                    <a:pt x="0" y="295"/>
                  </a:lnTo>
                  <a:lnTo>
                    <a:pt x="0" y="303"/>
                  </a:lnTo>
                  <a:lnTo>
                    <a:pt x="4" y="303"/>
                  </a:lnTo>
                  <a:lnTo>
                    <a:pt x="4" y="295"/>
                  </a:lnTo>
                  <a:lnTo>
                    <a:pt x="48" y="281"/>
                  </a:lnTo>
                  <a:lnTo>
                    <a:pt x="104" y="266"/>
                  </a:lnTo>
                  <a:lnTo>
                    <a:pt x="470" y="221"/>
                  </a:lnTo>
                  <a:lnTo>
                    <a:pt x="507" y="218"/>
                  </a:lnTo>
                  <a:lnTo>
                    <a:pt x="510" y="218"/>
                  </a:lnTo>
                  <a:lnTo>
                    <a:pt x="547" y="207"/>
                  </a:lnTo>
                  <a:lnTo>
                    <a:pt x="588" y="192"/>
                  </a:lnTo>
                  <a:lnTo>
                    <a:pt x="606" y="181"/>
                  </a:lnTo>
                  <a:lnTo>
                    <a:pt x="617" y="166"/>
                  </a:lnTo>
                  <a:lnTo>
                    <a:pt x="628" y="151"/>
                  </a:lnTo>
                  <a:lnTo>
                    <a:pt x="628" y="140"/>
                  </a:lnTo>
                  <a:lnTo>
                    <a:pt x="632" y="133"/>
                  </a:lnTo>
                  <a:lnTo>
                    <a:pt x="628" y="118"/>
                  </a:lnTo>
                  <a:lnTo>
                    <a:pt x="617" y="103"/>
                  </a:lnTo>
                  <a:lnTo>
                    <a:pt x="603" y="85"/>
                  </a:lnTo>
                  <a:lnTo>
                    <a:pt x="566" y="66"/>
                  </a:lnTo>
                  <a:lnTo>
                    <a:pt x="518" y="55"/>
                  </a:lnTo>
                  <a:lnTo>
                    <a:pt x="447" y="48"/>
                  </a:lnTo>
                  <a:lnTo>
                    <a:pt x="451" y="48"/>
                  </a:lnTo>
                  <a:lnTo>
                    <a:pt x="477" y="40"/>
                  </a:lnTo>
                  <a:lnTo>
                    <a:pt x="477" y="48"/>
                  </a:lnTo>
                  <a:lnTo>
                    <a:pt x="484" y="40"/>
                  </a:lnTo>
                  <a:lnTo>
                    <a:pt x="525" y="40"/>
                  </a:lnTo>
                  <a:lnTo>
                    <a:pt x="580" y="40"/>
                  </a:lnTo>
                  <a:lnTo>
                    <a:pt x="621" y="51"/>
                  </a:lnTo>
                  <a:lnTo>
                    <a:pt x="658" y="66"/>
                  </a:lnTo>
                  <a:lnTo>
                    <a:pt x="677" y="77"/>
                  </a:lnTo>
                  <a:lnTo>
                    <a:pt x="688" y="92"/>
                  </a:lnTo>
                  <a:lnTo>
                    <a:pt x="699" y="103"/>
                  </a:lnTo>
                  <a:lnTo>
                    <a:pt x="706" y="118"/>
                  </a:lnTo>
                  <a:lnTo>
                    <a:pt x="702" y="148"/>
                  </a:lnTo>
                  <a:lnTo>
                    <a:pt x="688" y="166"/>
                  </a:lnTo>
                  <a:lnTo>
                    <a:pt x="673" y="188"/>
                  </a:lnTo>
                  <a:lnTo>
                    <a:pt x="636" y="207"/>
                  </a:lnTo>
                  <a:lnTo>
                    <a:pt x="595" y="218"/>
                  </a:lnTo>
                  <a:lnTo>
                    <a:pt x="558" y="225"/>
                  </a:lnTo>
                  <a:lnTo>
                    <a:pt x="484" y="236"/>
                  </a:lnTo>
                  <a:lnTo>
                    <a:pt x="455" y="236"/>
                  </a:lnTo>
                  <a:lnTo>
                    <a:pt x="381" y="244"/>
                  </a:lnTo>
                  <a:lnTo>
                    <a:pt x="311" y="258"/>
                  </a:lnTo>
                  <a:lnTo>
                    <a:pt x="255" y="258"/>
                  </a:lnTo>
                  <a:lnTo>
                    <a:pt x="185" y="273"/>
                  </a:lnTo>
                  <a:lnTo>
                    <a:pt x="141" y="288"/>
                  </a:lnTo>
                  <a:lnTo>
                    <a:pt x="111" y="306"/>
                  </a:lnTo>
                  <a:lnTo>
                    <a:pt x="96" y="321"/>
                  </a:lnTo>
                  <a:lnTo>
                    <a:pt x="89" y="336"/>
                  </a:lnTo>
                  <a:lnTo>
                    <a:pt x="89" y="351"/>
                  </a:lnTo>
                  <a:lnTo>
                    <a:pt x="89" y="362"/>
                  </a:lnTo>
                  <a:lnTo>
                    <a:pt x="100" y="377"/>
                  </a:lnTo>
                  <a:lnTo>
                    <a:pt x="111" y="392"/>
                  </a:lnTo>
                  <a:lnTo>
                    <a:pt x="133" y="406"/>
                  </a:lnTo>
                  <a:lnTo>
                    <a:pt x="159" y="417"/>
                  </a:lnTo>
                  <a:lnTo>
                    <a:pt x="218" y="436"/>
                  </a:lnTo>
                  <a:lnTo>
                    <a:pt x="296" y="447"/>
                  </a:lnTo>
                  <a:lnTo>
                    <a:pt x="433" y="458"/>
                  </a:lnTo>
                  <a:lnTo>
                    <a:pt x="495" y="462"/>
                  </a:lnTo>
                  <a:lnTo>
                    <a:pt x="521" y="462"/>
                  </a:lnTo>
                  <a:lnTo>
                    <a:pt x="702" y="477"/>
                  </a:lnTo>
                  <a:lnTo>
                    <a:pt x="743" y="484"/>
                  </a:lnTo>
                  <a:lnTo>
                    <a:pt x="776" y="491"/>
                  </a:lnTo>
                  <a:lnTo>
                    <a:pt x="854" y="513"/>
                  </a:lnTo>
                  <a:lnTo>
                    <a:pt x="887" y="528"/>
                  </a:lnTo>
                  <a:lnTo>
                    <a:pt x="909" y="539"/>
                  </a:lnTo>
                  <a:lnTo>
                    <a:pt x="917" y="547"/>
                  </a:lnTo>
                  <a:lnTo>
                    <a:pt x="924" y="558"/>
                  </a:lnTo>
                  <a:lnTo>
                    <a:pt x="917" y="573"/>
                  </a:lnTo>
                  <a:lnTo>
                    <a:pt x="902" y="584"/>
                  </a:lnTo>
                  <a:lnTo>
                    <a:pt x="876" y="595"/>
                  </a:lnTo>
                  <a:lnTo>
                    <a:pt x="799" y="617"/>
                  </a:lnTo>
                  <a:lnTo>
                    <a:pt x="728" y="628"/>
                  </a:lnTo>
                  <a:lnTo>
                    <a:pt x="717" y="628"/>
                  </a:lnTo>
                  <a:lnTo>
                    <a:pt x="658" y="632"/>
                  </a:lnTo>
                  <a:lnTo>
                    <a:pt x="628" y="639"/>
                  </a:lnTo>
                  <a:lnTo>
                    <a:pt x="462" y="658"/>
                  </a:lnTo>
                  <a:lnTo>
                    <a:pt x="385" y="672"/>
                  </a:lnTo>
                  <a:lnTo>
                    <a:pt x="325" y="687"/>
                  </a:lnTo>
                  <a:lnTo>
                    <a:pt x="285" y="702"/>
                  </a:lnTo>
                  <a:lnTo>
                    <a:pt x="259" y="717"/>
                  </a:lnTo>
                  <a:lnTo>
                    <a:pt x="244" y="735"/>
                  </a:lnTo>
                  <a:lnTo>
                    <a:pt x="240" y="754"/>
                  </a:lnTo>
                  <a:lnTo>
                    <a:pt x="240" y="757"/>
                  </a:lnTo>
                  <a:lnTo>
                    <a:pt x="251" y="772"/>
                  </a:lnTo>
                  <a:lnTo>
                    <a:pt x="266" y="794"/>
                  </a:lnTo>
                  <a:lnTo>
                    <a:pt x="292" y="809"/>
                  </a:lnTo>
                  <a:lnTo>
                    <a:pt x="322" y="824"/>
                  </a:lnTo>
                  <a:lnTo>
                    <a:pt x="385" y="839"/>
                  </a:lnTo>
                  <a:lnTo>
                    <a:pt x="447" y="850"/>
                  </a:lnTo>
                  <a:lnTo>
                    <a:pt x="381" y="842"/>
                  </a:lnTo>
                  <a:lnTo>
                    <a:pt x="292" y="824"/>
                  </a:lnTo>
                  <a:lnTo>
                    <a:pt x="251" y="813"/>
                  </a:lnTo>
                  <a:lnTo>
                    <a:pt x="214" y="794"/>
                  </a:lnTo>
                  <a:lnTo>
                    <a:pt x="196" y="772"/>
                  </a:lnTo>
                  <a:lnTo>
                    <a:pt x="185" y="757"/>
                  </a:lnTo>
                  <a:lnTo>
                    <a:pt x="185" y="754"/>
                  </a:lnTo>
                  <a:lnTo>
                    <a:pt x="185" y="743"/>
                  </a:lnTo>
                  <a:lnTo>
                    <a:pt x="189" y="728"/>
                  </a:lnTo>
                  <a:lnTo>
                    <a:pt x="200" y="717"/>
                  </a:lnTo>
                  <a:lnTo>
                    <a:pt x="218" y="702"/>
                  </a:lnTo>
                  <a:lnTo>
                    <a:pt x="244" y="687"/>
                  </a:lnTo>
                  <a:lnTo>
                    <a:pt x="281" y="680"/>
                  </a:lnTo>
                  <a:lnTo>
                    <a:pt x="329" y="669"/>
                  </a:lnTo>
                  <a:lnTo>
                    <a:pt x="425" y="658"/>
                  </a:lnTo>
                  <a:lnTo>
                    <a:pt x="592" y="632"/>
                  </a:lnTo>
                  <a:lnTo>
                    <a:pt x="628" y="628"/>
                  </a:lnTo>
                  <a:lnTo>
                    <a:pt x="699" y="617"/>
                  </a:lnTo>
                  <a:lnTo>
                    <a:pt x="776" y="602"/>
                  </a:lnTo>
                  <a:lnTo>
                    <a:pt x="806" y="587"/>
                  </a:lnTo>
                  <a:lnTo>
                    <a:pt x="824" y="573"/>
                  </a:lnTo>
                  <a:lnTo>
                    <a:pt x="828" y="562"/>
                  </a:lnTo>
                  <a:lnTo>
                    <a:pt x="828" y="554"/>
                  </a:lnTo>
                  <a:lnTo>
                    <a:pt x="824" y="539"/>
                  </a:lnTo>
                  <a:lnTo>
                    <a:pt x="817" y="525"/>
                  </a:lnTo>
                  <a:lnTo>
                    <a:pt x="791" y="506"/>
                  </a:lnTo>
                  <a:lnTo>
                    <a:pt x="758" y="491"/>
                  </a:lnTo>
                  <a:lnTo>
                    <a:pt x="714" y="488"/>
                  </a:lnTo>
                  <a:lnTo>
                    <a:pt x="677" y="477"/>
                  </a:lnTo>
                  <a:lnTo>
                    <a:pt x="647" y="473"/>
                  </a:lnTo>
                  <a:lnTo>
                    <a:pt x="610" y="473"/>
                  </a:lnTo>
                  <a:lnTo>
                    <a:pt x="562" y="469"/>
                  </a:lnTo>
                  <a:lnTo>
                    <a:pt x="425" y="469"/>
                  </a:lnTo>
                  <a:lnTo>
                    <a:pt x="336" y="469"/>
                  </a:lnTo>
                  <a:lnTo>
                    <a:pt x="300" y="462"/>
                  </a:lnTo>
                  <a:lnTo>
                    <a:pt x="240" y="458"/>
                  </a:lnTo>
                  <a:lnTo>
                    <a:pt x="144" y="443"/>
                  </a:lnTo>
                  <a:lnTo>
                    <a:pt x="63" y="421"/>
                  </a:lnTo>
                  <a:lnTo>
                    <a:pt x="30" y="406"/>
                  </a:lnTo>
                  <a:lnTo>
                    <a:pt x="0" y="392"/>
                  </a:lnTo>
                  <a:lnTo>
                    <a:pt x="0" y="399"/>
                  </a:lnTo>
                  <a:lnTo>
                    <a:pt x="41" y="417"/>
                  </a:lnTo>
                  <a:lnTo>
                    <a:pt x="89" y="432"/>
                  </a:lnTo>
                  <a:lnTo>
                    <a:pt x="189" y="454"/>
                  </a:lnTo>
                  <a:lnTo>
                    <a:pt x="100" y="447"/>
                  </a:lnTo>
                  <a:lnTo>
                    <a:pt x="48" y="432"/>
                  </a:lnTo>
                  <a:lnTo>
                    <a:pt x="0" y="417"/>
                  </a:lnTo>
                  <a:lnTo>
                    <a:pt x="0" y="421"/>
                  </a:lnTo>
                  <a:lnTo>
                    <a:pt x="59" y="443"/>
                  </a:lnTo>
                  <a:lnTo>
                    <a:pt x="0" y="428"/>
                  </a:lnTo>
                  <a:lnTo>
                    <a:pt x="0" y="432"/>
                  </a:lnTo>
                  <a:lnTo>
                    <a:pt x="74" y="447"/>
                  </a:lnTo>
                  <a:lnTo>
                    <a:pt x="155" y="454"/>
                  </a:lnTo>
                  <a:lnTo>
                    <a:pt x="96" y="454"/>
                  </a:lnTo>
                  <a:lnTo>
                    <a:pt x="0" y="443"/>
                  </a:lnTo>
                  <a:lnTo>
                    <a:pt x="41" y="454"/>
                  </a:lnTo>
                  <a:lnTo>
                    <a:pt x="0" y="447"/>
                  </a:lnTo>
                  <a:lnTo>
                    <a:pt x="0" y="454"/>
                  </a:lnTo>
                  <a:lnTo>
                    <a:pt x="48" y="454"/>
                  </a:lnTo>
                  <a:lnTo>
                    <a:pt x="111" y="462"/>
                  </a:lnTo>
                  <a:lnTo>
                    <a:pt x="144" y="473"/>
                  </a:lnTo>
                  <a:lnTo>
                    <a:pt x="181" y="488"/>
                  </a:lnTo>
                  <a:lnTo>
                    <a:pt x="203" y="502"/>
                  </a:lnTo>
                  <a:lnTo>
                    <a:pt x="229" y="528"/>
                  </a:lnTo>
                  <a:lnTo>
                    <a:pt x="237" y="543"/>
                  </a:lnTo>
                  <a:lnTo>
                    <a:pt x="237" y="562"/>
                  </a:lnTo>
                  <a:lnTo>
                    <a:pt x="229" y="576"/>
                  </a:lnTo>
                  <a:lnTo>
                    <a:pt x="211" y="602"/>
                  </a:lnTo>
                  <a:lnTo>
                    <a:pt x="181" y="624"/>
                  </a:lnTo>
                  <a:lnTo>
                    <a:pt x="118" y="643"/>
                  </a:lnTo>
                  <a:lnTo>
                    <a:pt x="63" y="658"/>
                  </a:lnTo>
                  <a:lnTo>
                    <a:pt x="0" y="669"/>
                  </a:lnTo>
                  <a:lnTo>
                    <a:pt x="0" y="680"/>
                  </a:lnTo>
                  <a:lnTo>
                    <a:pt x="85" y="672"/>
                  </a:lnTo>
                  <a:lnTo>
                    <a:pt x="155" y="672"/>
                  </a:lnTo>
                  <a:lnTo>
                    <a:pt x="148" y="680"/>
                  </a:lnTo>
                  <a:lnTo>
                    <a:pt x="63" y="680"/>
                  </a:lnTo>
                  <a:lnTo>
                    <a:pt x="26" y="684"/>
                  </a:lnTo>
                  <a:lnTo>
                    <a:pt x="0" y="684"/>
                  </a:lnTo>
                  <a:lnTo>
                    <a:pt x="0" y="687"/>
                  </a:lnTo>
                  <a:lnTo>
                    <a:pt x="26" y="687"/>
                  </a:lnTo>
                  <a:lnTo>
                    <a:pt x="59" y="684"/>
                  </a:lnTo>
                  <a:lnTo>
                    <a:pt x="141" y="680"/>
                  </a:lnTo>
                  <a:lnTo>
                    <a:pt x="89" y="702"/>
                  </a:lnTo>
                  <a:lnTo>
                    <a:pt x="63" y="724"/>
                  </a:lnTo>
                  <a:lnTo>
                    <a:pt x="48" y="739"/>
                  </a:lnTo>
                  <a:lnTo>
                    <a:pt x="44" y="750"/>
                  </a:lnTo>
                  <a:lnTo>
                    <a:pt x="44" y="757"/>
                  </a:lnTo>
                  <a:lnTo>
                    <a:pt x="56" y="765"/>
                  </a:lnTo>
                  <a:lnTo>
                    <a:pt x="74" y="783"/>
                  </a:lnTo>
                  <a:lnTo>
                    <a:pt x="104" y="798"/>
                  </a:lnTo>
                  <a:lnTo>
                    <a:pt x="141" y="820"/>
                  </a:lnTo>
                  <a:lnTo>
                    <a:pt x="211" y="839"/>
                  </a:lnTo>
                  <a:lnTo>
                    <a:pt x="244" y="850"/>
                  </a:lnTo>
                  <a:lnTo>
                    <a:pt x="325" y="868"/>
                  </a:lnTo>
                  <a:lnTo>
                    <a:pt x="421" y="879"/>
                  </a:lnTo>
                  <a:lnTo>
                    <a:pt x="518" y="883"/>
                  </a:lnTo>
                  <a:lnTo>
                    <a:pt x="603" y="891"/>
                  </a:lnTo>
                  <a:lnTo>
                    <a:pt x="588" y="898"/>
                  </a:lnTo>
                  <a:lnTo>
                    <a:pt x="592" y="898"/>
                  </a:lnTo>
                  <a:lnTo>
                    <a:pt x="606" y="891"/>
                  </a:lnTo>
                  <a:lnTo>
                    <a:pt x="610" y="891"/>
                  </a:lnTo>
                  <a:lnTo>
                    <a:pt x="628" y="898"/>
                  </a:lnTo>
                  <a:lnTo>
                    <a:pt x="636" y="898"/>
                  </a:lnTo>
                  <a:lnTo>
                    <a:pt x="617" y="891"/>
                  </a:lnTo>
                  <a:lnTo>
                    <a:pt x="665" y="891"/>
                  </a:lnTo>
                  <a:lnTo>
                    <a:pt x="665" y="883"/>
                  </a:lnTo>
                  <a:lnTo>
                    <a:pt x="673" y="898"/>
                  </a:lnTo>
                  <a:lnTo>
                    <a:pt x="677" y="898"/>
                  </a:lnTo>
                  <a:lnTo>
                    <a:pt x="673" y="891"/>
                  </a:lnTo>
                  <a:lnTo>
                    <a:pt x="673" y="876"/>
                  </a:lnTo>
                  <a:lnTo>
                    <a:pt x="677" y="857"/>
                  </a:lnTo>
                  <a:lnTo>
                    <a:pt x="680" y="839"/>
                  </a:lnTo>
                  <a:lnTo>
                    <a:pt x="714" y="824"/>
                  </a:lnTo>
                  <a:lnTo>
                    <a:pt x="747" y="809"/>
                  </a:lnTo>
                  <a:lnTo>
                    <a:pt x="773" y="806"/>
                  </a:lnTo>
                  <a:lnTo>
                    <a:pt x="832" y="783"/>
                  </a:lnTo>
                  <a:lnTo>
                    <a:pt x="839" y="787"/>
                  </a:lnTo>
                  <a:lnTo>
                    <a:pt x="843" y="783"/>
                  </a:lnTo>
                  <a:lnTo>
                    <a:pt x="876" y="780"/>
                  </a:lnTo>
                  <a:lnTo>
                    <a:pt x="884" y="780"/>
                  </a:lnTo>
                  <a:lnTo>
                    <a:pt x="932" y="772"/>
                  </a:lnTo>
                  <a:lnTo>
                    <a:pt x="998" y="780"/>
                  </a:lnTo>
                  <a:lnTo>
                    <a:pt x="939" y="783"/>
                  </a:lnTo>
                  <a:lnTo>
                    <a:pt x="932" y="783"/>
                  </a:lnTo>
                  <a:lnTo>
                    <a:pt x="924" y="783"/>
                  </a:lnTo>
                  <a:lnTo>
                    <a:pt x="887" y="787"/>
                  </a:lnTo>
                  <a:lnTo>
                    <a:pt x="817" y="806"/>
                  </a:lnTo>
                  <a:lnTo>
                    <a:pt x="784" y="813"/>
                  </a:lnTo>
                  <a:lnTo>
                    <a:pt x="747" y="828"/>
                  </a:lnTo>
                  <a:lnTo>
                    <a:pt x="717" y="850"/>
                  </a:lnTo>
                  <a:lnTo>
                    <a:pt x="706" y="865"/>
                  </a:lnTo>
                  <a:lnTo>
                    <a:pt x="702" y="876"/>
                  </a:lnTo>
                  <a:lnTo>
                    <a:pt x="702" y="883"/>
                  </a:lnTo>
                  <a:lnTo>
                    <a:pt x="714" y="898"/>
                  </a:lnTo>
                  <a:lnTo>
                    <a:pt x="717" y="898"/>
                  </a:lnTo>
                  <a:lnTo>
                    <a:pt x="706" y="883"/>
                  </a:lnTo>
                  <a:lnTo>
                    <a:pt x="706" y="876"/>
                  </a:lnTo>
                  <a:lnTo>
                    <a:pt x="714" y="857"/>
                  </a:lnTo>
                  <a:lnTo>
                    <a:pt x="728" y="842"/>
                  </a:lnTo>
                  <a:lnTo>
                    <a:pt x="769" y="824"/>
                  </a:lnTo>
                  <a:lnTo>
                    <a:pt x="817" y="806"/>
                  </a:lnTo>
                  <a:lnTo>
                    <a:pt x="861" y="794"/>
                  </a:lnTo>
                  <a:lnTo>
                    <a:pt x="832" y="806"/>
                  </a:lnTo>
                  <a:lnTo>
                    <a:pt x="813" y="813"/>
                  </a:lnTo>
                  <a:lnTo>
                    <a:pt x="776" y="839"/>
                  </a:lnTo>
                  <a:lnTo>
                    <a:pt x="769" y="857"/>
                  </a:lnTo>
                  <a:lnTo>
                    <a:pt x="762" y="868"/>
                  </a:lnTo>
                  <a:lnTo>
                    <a:pt x="769" y="883"/>
                  </a:lnTo>
                  <a:lnTo>
                    <a:pt x="776" y="898"/>
                  </a:lnTo>
                  <a:lnTo>
                    <a:pt x="784" y="898"/>
                  </a:lnTo>
                  <a:lnTo>
                    <a:pt x="773" y="883"/>
                  </a:lnTo>
                  <a:lnTo>
                    <a:pt x="769" y="868"/>
                  </a:lnTo>
                  <a:lnTo>
                    <a:pt x="773" y="857"/>
                  </a:lnTo>
                  <a:lnTo>
                    <a:pt x="791" y="835"/>
                  </a:lnTo>
                  <a:lnTo>
                    <a:pt x="806" y="820"/>
                  </a:lnTo>
                  <a:lnTo>
                    <a:pt x="832" y="809"/>
                  </a:lnTo>
                  <a:lnTo>
                    <a:pt x="869" y="798"/>
                  </a:lnTo>
                  <a:lnTo>
                    <a:pt x="917" y="787"/>
                  </a:lnTo>
                  <a:lnTo>
                    <a:pt x="887" y="798"/>
                  </a:lnTo>
                  <a:lnTo>
                    <a:pt x="858" y="813"/>
                  </a:lnTo>
                  <a:lnTo>
                    <a:pt x="832" y="835"/>
                  </a:lnTo>
                  <a:lnTo>
                    <a:pt x="817" y="857"/>
                  </a:lnTo>
                  <a:lnTo>
                    <a:pt x="817" y="865"/>
                  </a:lnTo>
                  <a:lnTo>
                    <a:pt x="817" y="883"/>
                  </a:lnTo>
                  <a:lnTo>
                    <a:pt x="828" y="898"/>
                  </a:lnTo>
                  <a:lnTo>
                    <a:pt x="832" y="898"/>
                  </a:lnTo>
                  <a:lnTo>
                    <a:pt x="817" y="883"/>
                  </a:lnTo>
                  <a:lnTo>
                    <a:pt x="817" y="868"/>
                  </a:lnTo>
                  <a:lnTo>
                    <a:pt x="817" y="857"/>
                  </a:lnTo>
                  <a:lnTo>
                    <a:pt x="832" y="839"/>
                  </a:lnTo>
                  <a:lnTo>
                    <a:pt x="847" y="824"/>
                  </a:lnTo>
                  <a:lnTo>
                    <a:pt x="872" y="809"/>
                  </a:lnTo>
                  <a:lnTo>
                    <a:pt x="898" y="798"/>
                  </a:lnTo>
                  <a:lnTo>
                    <a:pt x="943" y="787"/>
                  </a:lnTo>
                  <a:lnTo>
                    <a:pt x="983" y="783"/>
                  </a:lnTo>
                  <a:lnTo>
                    <a:pt x="943" y="794"/>
                  </a:lnTo>
                  <a:lnTo>
                    <a:pt x="917" y="806"/>
                  </a:lnTo>
                  <a:lnTo>
                    <a:pt x="898" y="820"/>
                  </a:lnTo>
                  <a:lnTo>
                    <a:pt x="884" y="828"/>
                  </a:lnTo>
                  <a:lnTo>
                    <a:pt x="872" y="854"/>
                  </a:lnTo>
                  <a:lnTo>
                    <a:pt x="872" y="865"/>
                  </a:lnTo>
                  <a:lnTo>
                    <a:pt x="876" y="879"/>
                  </a:lnTo>
                  <a:lnTo>
                    <a:pt x="895" y="898"/>
                  </a:lnTo>
                  <a:lnTo>
                    <a:pt x="898" y="898"/>
                  </a:lnTo>
                  <a:lnTo>
                    <a:pt x="884" y="879"/>
                  </a:lnTo>
                  <a:lnTo>
                    <a:pt x="876" y="865"/>
                  </a:lnTo>
                  <a:lnTo>
                    <a:pt x="876" y="854"/>
                  </a:lnTo>
                  <a:lnTo>
                    <a:pt x="887" y="828"/>
                  </a:lnTo>
                  <a:lnTo>
                    <a:pt x="902" y="820"/>
                  </a:lnTo>
                  <a:lnTo>
                    <a:pt x="924" y="806"/>
                  </a:lnTo>
                  <a:lnTo>
                    <a:pt x="946" y="794"/>
                  </a:lnTo>
                  <a:lnTo>
                    <a:pt x="987" y="783"/>
                  </a:lnTo>
                  <a:lnTo>
                    <a:pt x="1028" y="780"/>
                  </a:lnTo>
                  <a:lnTo>
                    <a:pt x="1054" y="780"/>
                  </a:lnTo>
                  <a:lnTo>
                    <a:pt x="1002" y="794"/>
                  </a:lnTo>
                  <a:lnTo>
                    <a:pt x="965" y="813"/>
                  </a:lnTo>
                  <a:lnTo>
                    <a:pt x="932" y="839"/>
                  </a:lnTo>
                  <a:lnTo>
                    <a:pt x="924" y="850"/>
                  </a:lnTo>
                  <a:lnTo>
                    <a:pt x="917" y="865"/>
                  </a:lnTo>
                  <a:lnTo>
                    <a:pt x="924" y="876"/>
                  </a:lnTo>
                  <a:lnTo>
                    <a:pt x="939" y="898"/>
                  </a:lnTo>
                  <a:lnTo>
                    <a:pt x="943" y="898"/>
                  </a:lnTo>
                  <a:lnTo>
                    <a:pt x="928" y="876"/>
                  </a:lnTo>
                  <a:lnTo>
                    <a:pt x="924" y="865"/>
                  </a:lnTo>
                  <a:lnTo>
                    <a:pt x="928" y="850"/>
                  </a:lnTo>
                  <a:lnTo>
                    <a:pt x="943" y="828"/>
                  </a:lnTo>
                  <a:lnTo>
                    <a:pt x="969" y="813"/>
                  </a:lnTo>
                  <a:lnTo>
                    <a:pt x="994" y="806"/>
                  </a:lnTo>
                  <a:lnTo>
                    <a:pt x="1054" y="783"/>
                  </a:lnTo>
                  <a:lnTo>
                    <a:pt x="1109" y="772"/>
                  </a:lnTo>
                  <a:lnTo>
                    <a:pt x="1079" y="783"/>
                  </a:lnTo>
                  <a:lnTo>
                    <a:pt x="1050" y="794"/>
                  </a:lnTo>
                  <a:lnTo>
                    <a:pt x="1028" y="809"/>
                  </a:lnTo>
                  <a:lnTo>
                    <a:pt x="1009" y="828"/>
                  </a:lnTo>
                  <a:lnTo>
                    <a:pt x="998" y="842"/>
                  </a:lnTo>
                  <a:lnTo>
                    <a:pt x="994" y="857"/>
                  </a:lnTo>
                  <a:lnTo>
                    <a:pt x="994" y="879"/>
                  </a:lnTo>
                  <a:lnTo>
                    <a:pt x="1009" y="898"/>
                  </a:lnTo>
                  <a:lnTo>
                    <a:pt x="1013" y="898"/>
                  </a:lnTo>
                  <a:lnTo>
                    <a:pt x="998" y="876"/>
                  </a:lnTo>
                  <a:lnTo>
                    <a:pt x="998" y="857"/>
                  </a:lnTo>
                  <a:lnTo>
                    <a:pt x="1002" y="842"/>
                  </a:lnTo>
                  <a:lnTo>
                    <a:pt x="1013" y="835"/>
                  </a:lnTo>
                  <a:lnTo>
                    <a:pt x="1035" y="809"/>
                  </a:lnTo>
                  <a:lnTo>
                    <a:pt x="1065" y="794"/>
                  </a:lnTo>
                  <a:lnTo>
                    <a:pt x="1105" y="780"/>
                  </a:lnTo>
                  <a:lnTo>
                    <a:pt x="1139" y="769"/>
                  </a:lnTo>
                  <a:lnTo>
                    <a:pt x="1205" y="765"/>
                  </a:lnTo>
                  <a:lnTo>
                    <a:pt x="1235" y="765"/>
                  </a:lnTo>
                  <a:lnTo>
                    <a:pt x="1238" y="765"/>
                  </a:lnTo>
                  <a:lnTo>
                    <a:pt x="1209" y="772"/>
                  </a:lnTo>
                  <a:lnTo>
                    <a:pt x="1183" y="787"/>
                  </a:lnTo>
                  <a:lnTo>
                    <a:pt x="1161" y="806"/>
                  </a:lnTo>
                  <a:lnTo>
                    <a:pt x="1142" y="828"/>
                  </a:lnTo>
                  <a:lnTo>
                    <a:pt x="1142" y="842"/>
                  </a:lnTo>
                  <a:lnTo>
                    <a:pt x="1150" y="854"/>
                  </a:lnTo>
                  <a:lnTo>
                    <a:pt x="1161" y="876"/>
                  </a:lnTo>
                  <a:lnTo>
                    <a:pt x="1183" y="898"/>
                  </a:lnTo>
                  <a:lnTo>
                    <a:pt x="1190" y="898"/>
                  </a:lnTo>
                  <a:lnTo>
                    <a:pt x="1161" y="868"/>
                  </a:lnTo>
                  <a:lnTo>
                    <a:pt x="1153" y="854"/>
                  </a:lnTo>
                  <a:lnTo>
                    <a:pt x="1150" y="842"/>
                  </a:lnTo>
                  <a:lnTo>
                    <a:pt x="1150" y="828"/>
                  </a:lnTo>
                  <a:lnTo>
                    <a:pt x="1153" y="820"/>
                  </a:lnTo>
                  <a:lnTo>
                    <a:pt x="1164" y="806"/>
                  </a:lnTo>
                  <a:lnTo>
                    <a:pt x="1194" y="783"/>
                  </a:lnTo>
                  <a:lnTo>
                    <a:pt x="1224" y="772"/>
                  </a:lnTo>
                  <a:lnTo>
                    <a:pt x="1253" y="765"/>
                  </a:lnTo>
                  <a:lnTo>
                    <a:pt x="1261" y="765"/>
                  </a:lnTo>
                  <a:lnTo>
                    <a:pt x="1279" y="757"/>
                  </a:lnTo>
                  <a:lnTo>
                    <a:pt x="1286" y="757"/>
                  </a:lnTo>
                  <a:lnTo>
                    <a:pt x="1290" y="757"/>
                  </a:lnTo>
                  <a:lnTo>
                    <a:pt x="1305" y="757"/>
                  </a:lnTo>
                  <a:lnTo>
                    <a:pt x="1249" y="780"/>
                  </a:lnTo>
                  <a:lnTo>
                    <a:pt x="1224" y="794"/>
                  </a:lnTo>
                  <a:lnTo>
                    <a:pt x="1209" y="813"/>
                  </a:lnTo>
                  <a:lnTo>
                    <a:pt x="1205" y="828"/>
                  </a:lnTo>
                  <a:lnTo>
                    <a:pt x="1205" y="842"/>
                  </a:lnTo>
                  <a:lnTo>
                    <a:pt x="1209" y="865"/>
                  </a:lnTo>
                  <a:lnTo>
                    <a:pt x="1224" y="879"/>
                  </a:lnTo>
                  <a:lnTo>
                    <a:pt x="1249" y="898"/>
                  </a:lnTo>
                  <a:lnTo>
                    <a:pt x="1261" y="898"/>
                  </a:lnTo>
                  <a:lnTo>
                    <a:pt x="1231" y="879"/>
                  </a:lnTo>
                  <a:lnTo>
                    <a:pt x="1213" y="857"/>
                  </a:lnTo>
                  <a:lnTo>
                    <a:pt x="1209" y="842"/>
                  </a:lnTo>
                  <a:lnTo>
                    <a:pt x="1205" y="828"/>
                  </a:lnTo>
                  <a:lnTo>
                    <a:pt x="1209" y="813"/>
                  </a:lnTo>
                  <a:lnTo>
                    <a:pt x="1220" y="806"/>
                  </a:lnTo>
                  <a:lnTo>
                    <a:pt x="1235" y="787"/>
                  </a:lnTo>
                  <a:lnTo>
                    <a:pt x="1268" y="772"/>
                  </a:lnTo>
                  <a:lnTo>
                    <a:pt x="1323" y="757"/>
                  </a:lnTo>
                  <a:lnTo>
                    <a:pt x="1331" y="757"/>
                  </a:lnTo>
                  <a:lnTo>
                    <a:pt x="1335" y="757"/>
                  </a:lnTo>
                  <a:lnTo>
                    <a:pt x="1357" y="750"/>
                  </a:lnTo>
                  <a:lnTo>
                    <a:pt x="1427" y="743"/>
                  </a:lnTo>
                  <a:lnTo>
                    <a:pt x="1375" y="754"/>
                  </a:lnTo>
                  <a:lnTo>
                    <a:pt x="1338" y="765"/>
                  </a:lnTo>
                  <a:lnTo>
                    <a:pt x="1305" y="783"/>
                  </a:lnTo>
                  <a:lnTo>
                    <a:pt x="1290" y="794"/>
                  </a:lnTo>
                  <a:lnTo>
                    <a:pt x="1275" y="809"/>
                  </a:lnTo>
                  <a:lnTo>
                    <a:pt x="1261" y="835"/>
                  </a:lnTo>
                  <a:lnTo>
                    <a:pt x="1261" y="854"/>
                  </a:lnTo>
                  <a:lnTo>
                    <a:pt x="1264" y="857"/>
                  </a:lnTo>
                  <a:lnTo>
                    <a:pt x="1279" y="879"/>
                  </a:lnTo>
                  <a:lnTo>
                    <a:pt x="1309" y="898"/>
                  </a:lnTo>
                  <a:lnTo>
                    <a:pt x="1316" y="898"/>
                  </a:lnTo>
                  <a:lnTo>
                    <a:pt x="1286" y="879"/>
                  </a:lnTo>
                  <a:lnTo>
                    <a:pt x="1264" y="857"/>
                  </a:lnTo>
                  <a:lnTo>
                    <a:pt x="1264" y="850"/>
                  </a:lnTo>
                  <a:lnTo>
                    <a:pt x="1264" y="835"/>
                  </a:lnTo>
                  <a:lnTo>
                    <a:pt x="1279" y="809"/>
                  </a:lnTo>
                  <a:lnTo>
                    <a:pt x="1290" y="798"/>
                  </a:lnTo>
                  <a:lnTo>
                    <a:pt x="1309" y="787"/>
                  </a:lnTo>
                  <a:lnTo>
                    <a:pt x="1357" y="765"/>
                  </a:lnTo>
                  <a:lnTo>
                    <a:pt x="1401" y="750"/>
                  </a:lnTo>
                  <a:lnTo>
                    <a:pt x="1464" y="739"/>
                  </a:lnTo>
                  <a:lnTo>
                    <a:pt x="1505" y="735"/>
                  </a:lnTo>
                  <a:lnTo>
                    <a:pt x="1534" y="735"/>
                  </a:lnTo>
                  <a:lnTo>
                    <a:pt x="1486" y="743"/>
                  </a:lnTo>
                  <a:lnTo>
                    <a:pt x="1431" y="757"/>
                  </a:lnTo>
                  <a:lnTo>
                    <a:pt x="1371" y="772"/>
                  </a:lnTo>
                  <a:lnTo>
                    <a:pt x="1346" y="787"/>
                  </a:lnTo>
                  <a:lnTo>
                    <a:pt x="1323" y="809"/>
                  </a:lnTo>
                  <a:lnTo>
                    <a:pt x="1320" y="820"/>
                  </a:lnTo>
                  <a:lnTo>
                    <a:pt x="1309" y="839"/>
                  </a:lnTo>
                  <a:lnTo>
                    <a:pt x="1316" y="850"/>
                  </a:lnTo>
                  <a:lnTo>
                    <a:pt x="1320" y="857"/>
                  </a:lnTo>
                  <a:lnTo>
                    <a:pt x="1331" y="876"/>
                  </a:lnTo>
                  <a:lnTo>
                    <a:pt x="1364" y="898"/>
                  </a:lnTo>
                  <a:lnTo>
                    <a:pt x="1375" y="898"/>
                  </a:lnTo>
                  <a:lnTo>
                    <a:pt x="1364" y="894"/>
                  </a:lnTo>
                  <a:lnTo>
                    <a:pt x="1331" y="876"/>
                  </a:lnTo>
                  <a:lnTo>
                    <a:pt x="1320" y="857"/>
                  </a:lnTo>
                  <a:lnTo>
                    <a:pt x="1316" y="850"/>
                  </a:lnTo>
                  <a:lnTo>
                    <a:pt x="1316" y="835"/>
                  </a:lnTo>
                  <a:lnTo>
                    <a:pt x="1320" y="824"/>
                  </a:lnTo>
                  <a:lnTo>
                    <a:pt x="1323" y="813"/>
                  </a:lnTo>
                  <a:lnTo>
                    <a:pt x="1357" y="787"/>
                  </a:lnTo>
                  <a:lnTo>
                    <a:pt x="1390" y="769"/>
                  </a:lnTo>
                  <a:lnTo>
                    <a:pt x="1431" y="757"/>
                  </a:lnTo>
                  <a:lnTo>
                    <a:pt x="1471" y="750"/>
                  </a:lnTo>
                  <a:lnTo>
                    <a:pt x="1542" y="739"/>
                  </a:lnTo>
                  <a:lnTo>
                    <a:pt x="1571" y="735"/>
                  </a:lnTo>
                  <a:lnTo>
                    <a:pt x="1623" y="735"/>
                  </a:lnTo>
                  <a:lnTo>
                    <a:pt x="1527" y="750"/>
                  </a:lnTo>
                  <a:lnTo>
                    <a:pt x="1486" y="757"/>
                  </a:lnTo>
                  <a:lnTo>
                    <a:pt x="1445" y="769"/>
                  </a:lnTo>
                  <a:lnTo>
                    <a:pt x="1408" y="783"/>
                  </a:lnTo>
                  <a:lnTo>
                    <a:pt x="1390" y="798"/>
                  </a:lnTo>
                  <a:lnTo>
                    <a:pt x="1375" y="809"/>
                  </a:lnTo>
                  <a:lnTo>
                    <a:pt x="1364" y="835"/>
                  </a:lnTo>
                  <a:lnTo>
                    <a:pt x="1364" y="842"/>
                  </a:lnTo>
                  <a:lnTo>
                    <a:pt x="1371" y="857"/>
                  </a:lnTo>
                  <a:lnTo>
                    <a:pt x="1379" y="876"/>
                  </a:lnTo>
                  <a:lnTo>
                    <a:pt x="1416" y="898"/>
                  </a:lnTo>
                  <a:lnTo>
                    <a:pt x="1427" y="898"/>
                  </a:lnTo>
                  <a:lnTo>
                    <a:pt x="1386" y="876"/>
                  </a:lnTo>
                  <a:lnTo>
                    <a:pt x="1371" y="857"/>
                  </a:lnTo>
                  <a:lnTo>
                    <a:pt x="1371" y="842"/>
                  </a:lnTo>
                  <a:lnTo>
                    <a:pt x="1371" y="835"/>
                  </a:lnTo>
                  <a:lnTo>
                    <a:pt x="1379" y="813"/>
                  </a:lnTo>
                  <a:lnTo>
                    <a:pt x="1394" y="798"/>
                  </a:lnTo>
                  <a:lnTo>
                    <a:pt x="1416" y="783"/>
                  </a:lnTo>
                  <a:lnTo>
                    <a:pt x="1445" y="769"/>
                  </a:lnTo>
                  <a:lnTo>
                    <a:pt x="1486" y="757"/>
                  </a:lnTo>
                  <a:lnTo>
                    <a:pt x="1567" y="743"/>
                  </a:lnTo>
                  <a:lnTo>
                    <a:pt x="1645" y="735"/>
                  </a:lnTo>
                  <a:lnTo>
                    <a:pt x="1737" y="728"/>
                  </a:lnTo>
                  <a:lnTo>
                    <a:pt x="1756" y="735"/>
                  </a:lnTo>
                  <a:lnTo>
                    <a:pt x="1638" y="743"/>
                  </a:lnTo>
                  <a:lnTo>
                    <a:pt x="1567" y="757"/>
                  </a:lnTo>
                  <a:lnTo>
                    <a:pt x="1534" y="765"/>
                  </a:lnTo>
                  <a:lnTo>
                    <a:pt x="1512" y="772"/>
                  </a:lnTo>
                  <a:lnTo>
                    <a:pt x="1471" y="794"/>
                  </a:lnTo>
                  <a:lnTo>
                    <a:pt x="1445" y="820"/>
                  </a:lnTo>
                  <a:lnTo>
                    <a:pt x="1442" y="828"/>
                  </a:lnTo>
                  <a:lnTo>
                    <a:pt x="1434" y="842"/>
                  </a:lnTo>
                  <a:lnTo>
                    <a:pt x="1442" y="857"/>
                  </a:lnTo>
                  <a:lnTo>
                    <a:pt x="1449" y="868"/>
                  </a:lnTo>
                  <a:lnTo>
                    <a:pt x="1464" y="883"/>
                  </a:lnTo>
                  <a:lnTo>
                    <a:pt x="1490" y="894"/>
                  </a:lnTo>
                  <a:lnTo>
                    <a:pt x="1497" y="898"/>
                  </a:lnTo>
                  <a:lnTo>
                    <a:pt x="1505" y="898"/>
                  </a:lnTo>
                  <a:lnTo>
                    <a:pt x="1490" y="894"/>
                  </a:lnTo>
                  <a:lnTo>
                    <a:pt x="1471" y="879"/>
                  </a:lnTo>
                  <a:lnTo>
                    <a:pt x="1449" y="868"/>
                  </a:lnTo>
                  <a:lnTo>
                    <a:pt x="1442" y="857"/>
                  </a:lnTo>
                  <a:lnTo>
                    <a:pt x="1442" y="842"/>
                  </a:lnTo>
                  <a:lnTo>
                    <a:pt x="1442" y="828"/>
                  </a:lnTo>
                  <a:lnTo>
                    <a:pt x="1449" y="820"/>
                  </a:lnTo>
                  <a:lnTo>
                    <a:pt x="1475" y="798"/>
                  </a:lnTo>
                  <a:lnTo>
                    <a:pt x="1512" y="780"/>
                  </a:lnTo>
                  <a:lnTo>
                    <a:pt x="1545" y="765"/>
                  </a:lnTo>
                  <a:lnTo>
                    <a:pt x="1586" y="757"/>
                  </a:lnTo>
                  <a:lnTo>
                    <a:pt x="1671" y="743"/>
                  </a:lnTo>
                  <a:lnTo>
                    <a:pt x="1782" y="735"/>
                  </a:lnTo>
                  <a:lnTo>
                    <a:pt x="1882" y="739"/>
                  </a:lnTo>
                  <a:lnTo>
                    <a:pt x="1882" y="735"/>
                  </a:lnTo>
                  <a:lnTo>
                    <a:pt x="1797" y="728"/>
                  </a:lnTo>
                  <a:lnTo>
                    <a:pt x="1737" y="728"/>
                  </a:lnTo>
                  <a:lnTo>
                    <a:pt x="1652" y="728"/>
                  </a:lnTo>
                  <a:lnTo>
                    <a:pt x="1567" y="728"/>
                  </a:lnTo>
                  <a:lnTo>
                    <a:pt x="1560" y="728"/>
                  </a:lnTo>
                  <a:lnTo>
                    <a:pt x="1519" y="724"/>
                  </a:lnTo>
                  <a:lnTo>
                    <a:pt x="1501" y="717"/>
                  </a:lnTo>
                  <a:lnTo>
                    <a:pt x="1490" y="709"/>
                  </a:lnTo>
                  <a:lnTo>
                    <a:pt x="1497" y="702"/>
                  </a:lnTo>
                  <a:lnTo>
                    <a:pt x="1505" y="695"/>
                  </a:lnTo>
                  <a:lnTo>
                    <a:pt x="1582" y="680"/>
                  </a:lnTo>
                  <a:lnTo>
                    <a:pt x="1675" y="672"/>
                  </a:lnTo>
                  <a:lnTo>
                    <a:pt x="1822" y="669"/>
                  </a:lnTo>
                  <a:lnTo>
                    <a:pt x="1882" y="665"/>
                  </a:lnTo>
                  <a:lnTo>
                    <a:pt x="1941" y="658"/>
                  </a:lnTo>
                  <a:lnTo>
                    <a:pt x="2007" y="647"/>
                  </a:lnTo>
                  <a:lnTo>
                    <a:pt x="2077" y="632"/>
                  </a:lnTo>
                  <a:lnTo>
                    <a:pt x="2144" y="610"/>
                  </a:lnTo>
                  <a:lnTo>
                    <a:pt x="2170" y="595"/>
                  </a:lnTo>
                  <a:lnTo>
                    <a:pt x="2188" y="576"/>
                  </a:lnTo>
                  <a:lnTo>
                    <a:pt x="2207" y="558"/>
                  </a:lnTo>
                  <a:lnTo>
                    <a:pt x="2218" y="539"/>
                  </a:lnTo>
                  <a:lnTo>
                    <a:pt x="2225" y="525"/>
                  </a:lnTo>
                  <a:lnTo>
                    <a:pt x="2225" y="502"/>
                  </a:lnTo>
                  <a:lnTo>
                    <a:pt x="2214" y="477"/>
                  </a:lnTo>
                  <a:lnTo>
                    <a:pt x="2203" y="462"/>
                  </a:lnTo>
                  <a:lnTo>
                    <a:pt x="2188" y="454"/>
                  </a:lnTo>
                  <a:lnTo>
                    <a:pt x="2170" y="436"/>
                  </a:lnTo>
                  <a:lnTo>
                    <a:pt x="2137" y="421"/>
                  </a:lnTo>
                  <a:lnTo>
                    <a:pt x="2100" y="414"/>
                  </a:lnTo>
                  <a:lnTo>
                    <a:pt x="2048" y="399"/>
                  </a:lnTo>
                  <a:lnTo>
                    <a:pt x="1992" y="388"/>
                  </a:lnTo>
                  <a:lnTo>
                    <a:pt x="1922" y="377"/>
                  </a:lnTo>
                  <a:lnTo>
                    <a:pt x="1863" y="373"/>
                  </a:lnTo>
                  <a:lnTo>
                    <a:pt x="1782" y="373"/>
                  </a:lnTo>
                  <a:lnTo>
                    <a:pt x="1652" y="366"/>
                  </a:lnTo>
                  <a:lnTo>
                    <a:pt x="1652" y="373"/>
                  </a:lnTo>
                  <a:lnTo>
                    <a:pt x="1782" y="373"/>
                  </a:lnTo>
                  <a:lnTo>
                    <a:pt x="1863" y="377"/>
                  </a:lnTo>
                  <a:lnTo>
                    <a:pt x="1922" y="384"/>
                  </a:lnTo>
                  <a:lnTo>
                    <a:pt x="1992" y="392"/>
                  </a:lnTo>
                  <a:lnTo>
                    <a:pt x="2048" y="403"/>
                  </a:lnTo>
                  <a:lnTo>
                    <a:pt x="2100" y="414"/>
                  </a:lnTo>
                  <a:lnTo>
                    <a:pt x="2133" y="428"/>
                  </a:lnTo>
                  <a:lnTo>
                    <a:pt x="2163" y="443"/>
                  </a:lnTo>
                  <a:lnTo>
                    <a:pt x="2185" y="454"/>
                  </a:lnTo>
                  <a:lnTo>
                    <a:pt x="2203" y="469"/>
                  </a:lnTo>
                  <a:lnTo>
                    <a:pt x="2214" y="484"/>
                  </a:lnTo>
                  <a:lnTo>
                    <a:pt x="2218" y="502"/>
                  </a:lnTo>
                  <a:lnTo>
                    <a:pt x="2218" y="525"/>
                  </a:lnTo>
                  <a:lnTo>
                    <a:pt x="2214" y="539"/>
                  </a:lnTo>
                  <a:lnTo>
                    <a:pt x="2203" y="558"/>
                  </a:lnTo>
                  <a:lnTo>
                    <a:pt x="2188" y="576"/>
                  </a:lnTo>
                  <a:lnTo>
                    <a:pt x="2163" y="595"/>
                  </a:lnTo>
                  <a:lnTo>
                    <a:pt x="2137" y="610"/>
                  </a:lnTo>
                  <a:lnTo>
                    <a:pt x="2074" y="628"/>
                  </a:lnTo>
                  <a:lnTo>
                    <a:pt x="2004" y="643"/>
                  </a:lnTo>
                  <a:lnTo>
                    <a:pt x="1878" y="658"/>
                  </a:lnTo>
                  <a:lnTo>
                    <a:pt x="1822" y="665"/>
                  </a:lnTo>
                  <a:lnTo>
                    <a:pt x="1675" y="669"/>
                  </a:lnTo>
                  <a:lnTo>
                    <a:pt x="1575" y="680"/>
                  </a:lnTo>
                  <a:lnTo>
                    <a:pt x="1505" y="687"/>
                  </a:lnTo>
                  <a:lnTo>
                    <a:pt x="1490" y="698"/>
                  </a:lnTo>
                  <a:lnTo>
                    <a:pt x="1486" y="709"/>
                  </a:lnTo>
                  <a:lnTo>
                    <a:pt x="1490" y="717"/>
                  </a:lnTo>
                  <a:lnTo>
                    <a:pt x="1505" y="724"/>
                  </a:lnTo>
                  <a:lnTo>
                    <a:pt x="1534" y="728"/>
                  </a:lnTo>
                  <a:lnTo>
                    <a:pt x="1501" y="735"/>
                  </a:lnTo>
                  <a:lnTo>
                    <a:pt x="1464" y="735"/>
                  </a:lnTo>
                  <a:lnTo>
                    <a:pt x="1394" y="739"/>
                  </a:lnTo>
                  <a:lnTo>
                    <a:pt x="1320" y="724"/>
                  </a:lnTo>
                  <a:lnTo>
                    <a:pt x="1286" y="709"/>
                  </a:lnTo>
                  <a:lnTo>
                    <a:pt x="1275" y="702"/>
                  </a:lnTo>
                  <a:lnTo>
                    <a:pt x="1275" y="695"/>
                  </a:lnTo>
                  <a:lnTo>
                    <a:pt x="1275" y="687"/>
                  </a:lnTo>
                  <a:lnTo>
                    <a:pt x="1279" y="672"/>
                  </a:lnTo>
                  <a:lnTo>
                    <a:pt x="1286" y="665"/>
                  </a:lnTo>
                  <a:lnTo>
                    <a:pt x="1305" y="658"/>
                  </a:lnTo>
                  <a:lnTo>
                    <a:pt x="1331" y="647"/>
                  </a:lnTo>
                  <a:lnTo>
                    <a:pt x="1364" y="639"/>
                  </a:lnTo>
                  <a:lnTo>
                    <a:pt x="1527" y="624"/>
                  </a:lnTo>
                  <a:lnTo>
                    <a:pt x="1567" y="624"/>
                  </a:lnTo>
                  <a:lnTo>
                    <a:pt x="1656" y="617"/>
                  </a:lnTo>
                  <a:lnTo>
                    <a:pt x="1708" y="610"/>
                  </a:lnTo>
                  <a:lnTo>
                    <a:pt x="1752" y="599"/>
                  </a:lnTo>
                  <a:lnTo>
                    <a:pt x="1793" y="576"/>
                  </a:lnTo>
                  <a:lnTo>
                    <a:pt x="1808" y="562"/>
                  </a:lnTo>
                  <a:lnTo>
                    <a:pt x="1819" y="547"/>
                  </a:lnTo>
                  <a:lnTo>
                    <a:pt x="1822" y="532"/>
                  </a:lnTo>
                  <a:lnTo>
                    <a:pt x="1822" y="517"/>
                  </a:lnTo>
                  <a:lnTo>
                    <a:pt x="1811" y="499"/>
                  </a:lnTo>
                  <a:lnTo>
                    <a:pt x="1808" y="488"/>
                  </a:lnTo>
                  <a:lnTo>
                    <a:pt x="1793" y="473"/>
                  </a:lnTo>
                  <a:lnTo>
                    <a:pt x="1767" y="462"/>
                  </a:lnTo>
                  <a:lnTo>
                    <a:pt x="1741" y="454"/>
                  </a:lnTo>
                  <a:lnTo>
                    <a:pt x="1700" y="447"/>
                  </a:lnTo>
                  <a:lnTo>
                    <a:pt x="1652" y="436"/>
                  </a:lnTo>
                  <a:lnTo>
                    <a:pt x="1597" y="432"/>
                  </a:lnTo>
                  <a:lnTo>
                    <a:pt x="1527" y="428"/>
                  </a:lnTo>
                  <a:lnTo>
                    <a:pt x="1512" y="428"/>
                  </a:lnTo>
                  <a:lnTo>
                    <a:pt x="1471" y="421"/>
                  </a:lnTo>
                  <a:lnTo>
                    <a:pt x="1427" y="417"/>
                  </a:lnTo>
                  <a:lnTo>
                    <a:pt x="1375" y="403"/>
                  </a:lnTo>
                  <a:lnTo>
                    <a:pt x="1338" y="388"/>
                  </a:lnTo>
                  <a:lnTo>
                    <a:pt x="1335" y="384"/>
                  </a:lnTo>
                  <a:lnTo>
                    <a:pt x="1331" y="377"/>
                  </a:lnTo>
                  <a:lnTo>
                    <a:pt x="1335" y="366"/>
                  </a:lnTo>
                  <a:lnTo>
                    <a:pt x="1338" y="358"/>
                  </a:lnTo>
                  <a:lnTo>
                    <a:pt x="1349" y="351"/>
                  </a:lnTo>
                  <a:lnTo>
                    <a:pt x="1390" y="351"/>
                  </a:lnTo>
                  <a:lnTo>
                    <a:pt x="1379" y="358"/>
                  </a:lnTo>
                  <a:lnTo>
                    <a:pt x="1375" y="366"/>
                  </a:lnTo>
                  <a:lnTo>
                    <a:pt x="1379" y="373"/>
                  </a:lnTo>
                  <a:lnTo>
                    <a:pt x="1386" y="384"/>
                  </a:lnTo>
                  <a:lnTo>
                    <a:pt x="1420" y="392"/>
                  </a:lnTo>
                  <a:lnTo>
                    <a:pt x="1431" y="399"/>
                  </a:lnTo>
                  <a:lnTo>
                    <a:pt x="1460" y="406"/>
                  </a:lnTo>
                  <a:lnTo>
                    <a:pt x="1516" y="417"/>
                  </a:lnTo>
                  <a:lnTo>
                    <a:pt x="1604" y="421"/>
                  </a:lnTo>
                  <a:lnTo>
                    <a:pt x="1615" y="421"/>
                  </a:lnTo>
                  <a:lnTo>
                    <a:pt x="1741" y="432"/>
                  </a:lnTo>
                  <a:lnTo>
                    <a:pt x="1808" y="454"/>
                  </a:lnTo>
                  <a:lnTo>
                    <a:pt x="1852" y="462"/>
                  </a:lnTo>
                  <a:lnTo>
                    <a:pt x="1878" y="484"/>
                  </a:lnTo>
                  <a:lnTo>
                    <a:pt x="1893" y="502"/>
                  </a:lnTo>
                  <a:lnTo>
                    <a:pt x="1896" y="517"/>
                  </a:lnTo>
                  <a:lnTo>
                    <a:pt x="1896" y="528"/>
                  </a:lnTo>
                  <a:lnTo>
                    <a:pt x="1893" y="539"/>
                  </a:lnTo>
                  <a:lnTo>
                    <a:pt x="1878" y="554"/>
                  </a:lnTo>
                  <a:lnTo>
                    <a:pt x="1856" y="569"/>
                  </a:lnTo>
                  <a:lnTo>
                    <a:pt x="1811" y="587"/>
                  </a:lnTo>
                  <a:lnTo>
                    <a:pt x="1756" y="610"/>
                  </a:lnTo>
                  <a:lnTo>
                    <a:pt x="1697" y="624"/>
                  </a:lnTo>
                  <a:lnTo>
                    <a:pt x="1597" y="639"/>
                  </a:lnTo>
                  <a:lnTo>
                    <a:pt x="1553" y="643"/>
                  </a:lnTo>
                  <a:lnTo>
                    <a:pt x="1553" y="647"/>
                  </a:lnTo>
                  <a:lnTo>
                    <a:pt x="1601" y="643"/>
                  </a:lnTo>
                  <a:lnTo>
                    <a:pt x="1700" y="624"/>
                  </a:lnTo>
                  <a:lnTo>
                    <a:pt x="1763" y="613"/>
                  </a:lnTo>
                  <a:lnTo>
                    <a:pt x="1819" y="595"/>
                  </a:lnTo>
                  <a:lnTo>
                    <a:pt x="1863" y="569"/>
                  </a:lnTo>
                  <a:lnTo>
                    <a:pt x="1878" y="558"/>
                  </a:lnTo>
                  <a:lnTo>
                    <a:pt x="1893" y="543"/>
                  </a:lnTo>
                  <a:lnTo>
                    <a:pt x="1896" y="528"/>
                  </a:lnTo>
                  <a:lnTo>
                    <a:pt x="1896" y="517"/>
                  </a:lnTo>
                  <a:lnTo>
                    <a:pt x="1896" y="499"/>
                  </a:lnTo>
                  <a:lnTo>
                    <a:pt x="1882" y="484"/>
                  </a:lnTo>
                  <a:lnTo>
                    <a:pt x="1863" y="462"/>
                  </a:lnTo>
                  <a:lnTo>
                    <a:pt x="1822" y="454"/>
                  </a:lnTo>
                  <a:lnTo>
                    <a:pt x="1767" y="436"/>
                  </a:lnTo>
                  <a:lnTo>
                    <a:pt x="1848" y="443"/>
                  </a:lnTo>
                  <a:lnTo>
                    <a:pt x="1904" y="454"/>
                  </a:lnTo>
                  <a:lnTo>
                    <a:pt x="1941" y="469"/>
                  </a:lnTo>
                  <a:lnTo>
                    <a:pt x="1967" y="488"/>
                  </a:lnTo>
                  <a:lnTo>
                    <a:pt x="1981" y="506"/>
                  </a:lnTo>
                  <a:lnTo>
                    <a:pt x="1978" y="528"/>
                  </a:lnTo>
                  <a:lnTo>
                    <a:pt x="1967" y="547"/>
                  </a:lnTo>
                  <a:lnTo>
                    <a:pt x="1952" y="569"/>
                  </a:lnTo>
                  <a:lnTo>
                    <a:pt x="1919" y="587"/>
                  </a:lnTo>
                  <a:lnTo>
                    <a:pt x="1878" y="610"/>
                  </a:lnTo>
                  <a:lnTo>
                    <a:pt x="1837" y="624"/>
                  </a:lnTo>
                  <a:lnTo>
                    <a:pt x="1800" y="632"/>
                  </a:lnTo>
                  <a:lnTo>
                    <a:pt x="1745" y="639"/>
                  </a:lnTo>
                  <a:lnTo>
                    <a:pt x="1726" y="643"/>
                  </a:lnTo>
                  <a:lnTo>
                    <a:pt x="1771" y="643"/>
                  </a:lnTo>
                  <a:lnTo>
                    <a:pt x="1819" y="639"/>
                  </a:lnTo>
                  <a:lnTo>
                    <a:pt x="1907" y="628"/>
                  </a:lnTo>
                  <a:lnTo>
                    <a:pt x="1959" y="613"/>
                  </a:lnTo>
                  <a:lnTo>
                    <a:pt x="2007" y="595"/>
                  </a:lnTo>
                  <a:lnTo>
                    <a:pt x="2037" y="569"/>
                  </a:lnTo>
                  <a:lnTo>
                    <a:pt x="2052" y="554"/>
                  </a:lnTo>
                  <a:lnTo>
                    <a:pt x="2059" y="539"/>
                  </a:lnTo>
                  <a:lnTo>
                    <a:pt x="2059" y="525"/>
                  </a:lnTo>
                  <a:lnTo>
                    <a:pt x="2052" y="513"/>
                  </a:lnTo>
                  <a:lnTo>
                    <a:pt x="2044" y="491"/>
                  </a:lnTo>
                  <a:lnTo>
                    <a:pt x="2022" y="477"/>
                  </a:lnTo>
                  <a:lnTo>
                    <a:pt x="1981" y="458"/>
                  </a:lnTo>
                  <a:lnTo>
                    <a:pt x="1933" y="447"/>
                  </a:lnTo>
                  <a:lnTo>
                    <a:pt x="1852" y="436"/>
                  </a:lnTo>
                  <a:lnTo>
                    <a:pt x="1848" y="436"/>
                  </a:lnTo>
                  <a:lnTo>
                    <a:pt x="1841" y="436"/>
                  </a:lnTo>
                  <a:lnTo>
                    <a:pt x="1656" y="421"/>
                  </a:lnTo>
                  <a:lnTo>
                    <a:pt x="1545" y="406"/>
                  </a:lnTo>
                  <a:lnTo>
                    <a:pt x="1505" y="403"/>
                  </a:lnTo>
                  <a:lnTo>
                    <a:pt x="1479" y="392"/>
                  </a:lnTo>
                  <a:lnTo>
                    <a:pt x="1456" y="384"/>
                  </a:lnTo>
                  <a:lnTo>
                    <a:pt x="1442" y="373"/>
                  </a:lnTo>
                  <a:lnTo>
                    <a:pt x="1434" y="366"/>
                  </a:lnTo>
                  <a:lnTo>
                    <a:pt x="1442" y="351"/>
                  </a:lnTo>
                  <a:lnTo>
                    <a:pt x="1434" y="351"/>
                  </a:lnTo>
                  <a:lnTo>
                    <a:pt x="1431" y="358"/>
                  </a:lnTo>
                  <a:lnTo>
                    <a:pt x="1431" y="366"/>
                  </a:lnTo>
                  <a:lnTo>
                    <a:pt x="1442" y="377"/>
                  </a:lnTo>
                  <a:lnTo>
                    <a:pt x="1456" y="388"/>
                  </a:lnTo>
                  <a:lnTo>
                    <a:pt x="1479" y="399"/>
                  </a:lnTo>
                  <a:lnTo>
                    <a:pt x="1530" y="406"/>
                  </a:lnTo>
                  <a:lnTo>
                    <a:pt x="1612" y="421"/>
                  </a:lnTo>
                  <a:lnTo>
                    <a:pt x="1604" y="421"/>
                  </a:lnTo>
                  <a:lnTo>
                    <a:pt x="1516" y="417"/>
                  </a:lnTo>
                  <a:lnTo>
                    <a:pt x="1460" y="406"/>
                  </a:lnTo>
                  <a:lnTo>
                    <a:pt x="1431" y="399"/>
                  </a:lnTo>
                  <a:lnTo>
                    <a:pt x="1420" y="392"/>
                  </a:lnTo>
                  <a:lnTo>
                    <a:pt x="1386" y="377"/>
                  </a:lnTo>
                  <a:lnTo>
                    <a:pt x="1379" y="366"/>
                  </a:lnTo>
                  <a:lnTo>
                    <a:pt x="1390" y="358"/>
                  </a:lnTo>
                  <a:lnTo>
                    <a:pt x="1401" y="351"/>
                  </a:lnTo>
                  <a:lnTo>
                    <a:pt x="1693" y="343"/>
                  </a:lnTo>
                  <a:lnTo>
                    <a:pt x="1852" y="336"/>
                  </a:lnTo>
                  <a:lnTo>
                    <a:pt x="1978" y="332"/>
                  </a:lnTo>
                  <a:lnTo>
                    <a:pt x="2103" y="336"/>
                  </a:lnTo>
                  <a:lnTo>
                    <a:pt x="2325" y="347"/>
                  </a:lnTo>
                  <a:lnTo>
                    <a:pt x="2480" y="362"/>
                  </a:lnTo>
                  <a:lnTo>
                    <a:pt x="2547" y="373"/>
                  </a:lnTo>
                  <a:lnTo>
                    <a:pt x="2650" y="392"/>
                  </a:lnTo>
                  <a:lnTo>
                    <a:pt x="2687" y="403"/>
                  </a:lnTo>
                  <a:lnTo>
                    <a:pt x="2717" y="417"/>
                  </a:lnTo>
                  <a:lnTo>
                    <a:pt x="2739" y="428"/>
                  </a:lnTo>
                  <a:lnTo>
                    <a:pt x="2758" y="443"/>
                  </a:lnTo>
                  <a:lnTo>
                    <a:pt x="2765" y="454"/>
                  </a:lnTo>
                  <a:lnTo>
                    <a:pt x="2772" y="462"/>
                  </a:lnTo>
                  <a:lnTo>
                    <a:pt x="2772" y="473"/>
                  </a:lnTo>
                  <a:lnTo>
                    <a:pt x="2772" y="488"/>
                  </a:lnTo>
                  <a:lnTo>
                    <a:pt x="2761" y="506"/>
                  </a:lnTo>
                  <a:lnTo>
                    <a:pt x="2747" y="532"/>
                  </a:lnTo>
                  <a:lnTo>
                    <a:pt x="2735" y="543"/>
                  </a:lnTo>
                  <a:lnTo>
                    <a:pt x="2717" y="547"/>
                  </a:lnTo>
                  <a:lnTo>
                    <a:pt x="2669" y="569"/>
                  </a:lnTo>
                  <a:lnTo>
                    <a:pt x="2695" y="554"/>
                  </a:lnTo>
                  <a:lnTo>
                    <a:pt x="2717" y="532"/>
                  </a:lnTo>
                  <a:lnTo>
                    <a:pt x="2732" y="517"/>
                  </a:lnTo>
                  <a:lnTo>
                    <a:pt x="2735" y="502"/>
                  </a:lnTo>
                  <a:lnTo>
                    <a:pt x="2747" y="477"/>
                  </a:lnTo>
                  <a:lnTo>
                    <a:pt x="2747" y="469"/>
                  </a:lnTo>
                  <a:lnTo>
                    <a:pt x="2735" y="454"/>
                  </a:lnTo>
                  <a:lnTo>
                    <a:pt x="2724" y="447"/>
                  </a:lnTo>
                  <a:lnTo>
                    <a:pt x="2702" y="421"/>
                  </a:lnTo>
                  <a:lnTo>
                    <a:pt x="2662" y="406"/>
                  </a:lnTo>
                  <a:lnTo>
                    <a:pt x="2621" y="392"/>
                  </a:lnTo>
                  <a:lnTo>
                    <a:pt x="2547" y="377"/>
                  </a:lnTo>
                  <a:lnTo>
                    <a:pt x="2510" y="373"/>
                  </a:lnTo>
                  <a:lnTo>
                    <a:pt x="2510" y="377"/>
                  </a:lnTo>
                  <a:lnTo>
                    <a:pt x="2455" y="366"/>
                  </a:lnTo>
                  <a:lnTo>
                    <a:pt x="2384" y="358"/>
                  </a:lnTo>
                  <a:lnTo>
                    <a:pt x="2384" y="362"/>
                  </a:lnTo>
                  <a:lnTo>
                    <a:pt x="2270" y="351"/>
                  </a:lnTo>
                  <a:lnTo>
                    <a:pt x="2214" y="347"/>
                  </a:lnTo>
                  <a:lnTo>
                    <a:pt x="2214" y="351"/>
                  </a:lnTo>
                  <a:lnTo>
                    <a:pt x="2273" y="351"/>
                  </a:lnTo>
                  <a:lnTo>
                    <a:pt x="2410" y="373"/>
                  </a:lnTo>
                  <a:lnTo>
                    <a:pt x="2480" y="388"/>
                  </a:lnTo>
                  <a:lnTo>
                    <a:pt x="2551" y="406"/>
                  </a:lnTo>
                  <a:lnTo>
                    <a:pt x="2610" y="436"/>
                  </a:lnTo>
                  <a:lnTo>
                    <a:pt x="2636" y="454"/>
                  </a:lnTo>
                  <a:lnTo>
                    <a:pt x="2650" y="469"/>
                  </a:lnTo>
                  <a:lnTo>
                    <a:pt x="2654" y="484"/>
                  </a:lnTo>
                  <a:lnTo>
                    <a:pt x="2654" y="499"/>
                  </a:lnTo>
                  <a:lnTo>
                    <a:pt x="2647" y="517"/>
                  </a:lnTo>
                  <a:lnTo>
                    <a:pt x="2632" y="543"/>
                  </a:lnTo>
                  <a:lnTo>
                    <a:pt x="2606" y="562"/>
                  </a:lnTo>
                  <a:lnTo>
                    <a:pt x="2569" y="576"/>
                  </a:lnTo>
                  <a:lnTo>
                    <a:pt x="2525" y="595"/>
                  </a:lnTo>
                  <a:lnTo>
                    <a:pt x="2440" y="610"/>
                  </a:lnTo>
                  <a:lnTo>
                    <a:pt x="2473" y="587"/>
                  </a:lnTo>
                  <a:lnTo>
                    <a:pt x="2521" y="562"/>
                  </a:lnTo>
                  <a:lnTo>
                    <a:pt x="2540" y="543"/>
                  </a:lnTo>
                  <a:lnTo>
                    <a:pt x="2554" y="525"/>
                  </a:lnTo>
                  <a:lnTo>
                    <a:pt x="2565" y="499"/>
                  </a:lnTo>
                  <a:lnTo>
                    <a:pt x="2565" y="469"/>
                  </a:lnTo>
                  <a:lnTo>
                    <a:pt x="2554" y="458"/>
                  </a:lnTo>
                  <a:lnTo>
                    <a:pt x="2547" y="447"/>
                  </a:lnTo>
                  <a:lnTo>
                    <a:pt x="2525" y="432"/>
                  </a:lnTo>
                  <a:lnTo>
                    <a:pt x="2499" y="417"/>
                  </a:lnTo>
                  <a:lnTo>
                    <a:pt x="2466" y="403"/>
                  </a:lnTo>
                  <a:lnTo>
                    <a:pt x="2410" y="392"/>
                  </a:lnTo>
                  <a:lnTo>
                    <a:pt x="2344" y="384"/>
                  </a:lnTo>
                  <a:lnTo>
                    <a:pt x="2273" y="373"/>
                  </a:lnTo>
                  <a:lnTo>
                    <a:pt x="2214" y="366"/>
                  </a:lnTo>
                  <a:lnTo>
                    <a:pt x="2148" y="362"/>
                  </a:lnTo>
                  <a:lnTo>
                    <a:pt x="2148" y="366"/>
                  </a:lnTo>
                  <a:lnTo>
                    <a:pt x="2203" y="373"/>
                  </a:lnTo>
                  <a:lnTo>
                    <a:pt x="2325" y="384"/>
                  </a:lnTo>
                  <a:lnTo>
                    <a:pt x="2388" y="399"/>
                  </a:lnTo>
                  <a:lnTo>
                    <a:pt x="2451" y="417"/>
                  </a:lnTo>
                  <a:lnTo>
                    <a:pt x="2473" y="432"/>
                  </a:lnTo>
                  <a:lnTo>
                    <a:pt x="2495" y="447"/>
                  </a:lnTo>
                  <a:lnTo>
                    <a:pt x="2510" y="458"/>
                  </a:lnTo>
                  <a:lnTo>
                    <a:pt x="2525" y="477"/>
                  </a:lnTo>
                  <a:lnTo>
                    <a:pt x="2525" y="491"/>
                  </a:lnTo>
                  <a:lnTo>
                    <a:pt x="2514" y="525"/>
                  </a:lnTo>
                  <a:lnTo>
                    <a:pt x="2506" y="543"/>
                  </a:lnTo>
                  <a:lnTo>
                    <a:pt x="2484" y="562"/>
                  </a:lnTo>
                  <a:lnTo>
                    <a:pt x="2466" y="587"/>
                  </a:lnTo>
                  <a:lnTo>
                    <a:pt x="2425" y="610"/>
                  </a:lnTo>
                  <a:lnTo>
                    <a:pt x="2403" y="610"/>
                  </a:lnTo>
                  <a:lnTo>
                    <a:pt x="2303" y="617"/>
                  </a:lnTo>
                  <a:lnTo>
                    <a:pt x="2351" y="602"/>
                  </a:lnTo>
                  <a:lnTo>
                    <a:pt x="2384" y="584"/>
                  </a:lnTo>
                  <a:lnTo>
                    <a:pt x="2410" y="562"/>
                  </a:lnTo>
                  <a:lnTo>
                    <a:pt x="2429" y="539"/>
                  </a:lnTo>
                  <a:lnTo>
                    <a:pt x="2436" y="513"/>
                  </a:lnTo>
                  <a:lnTo>
                    <a:pt x="2440" y="491"/>
                  </a:lnTo>
                  <a:lnTo>
                    <a:pt x="2436" y="477"/>
                  </a:lnTo>
                  <a:lnTo>
                    <a:pt x="2421" y="458"/>
                  </a:lnTo>
                  <a:lnTo>
                    <a:pt x="2399" y="447"/>
                  </a:lnTo>
                  <a:lnTo>
                    <a:pt x="2344" y="421"/>
                  </a:lnTo>
                  <a:lnTo>
                    <a:pt x="2277" y="399"/>
                  </a:lnTo>
                  <a:lnTo>
                    <a:pt x="2203" y="384"/>
                  </a:lnTo>
                  <a:lnTo>
                    <a:pt x="2066" y="366"/>
                  </a:lnTo>
                  <a:lnTo>
                    <a:pt x="2004" y="362"/>
                  </a:lnTo>
                  <a:lnTo>
                    <a:pt x="2004" y="366"/>
                  </a:lnTo>
                  <a:lnTo>
                    <a:pt x="2118" y="384"/>
                  </a:lnTo>
                  <a:lnTo>
                    <a:pt x="2207" y="403"/>
                  </a:lnTo>
                  <a:lnTo>
                    <a:pt x="2277" y="421"/>
                  </a:lnTo>
                  <a:lnTo>
                    <a:pt x="2325" y="443"/>
                  </a:lnTo>
                  <a:lnTo>
                    <a:pt x="2355" y="454"/>
                  </a:lnTo>
                  <a:lnTo>
                    <a:pt x="2373" y="469"/>
                  </a:lnTo>
                  <a:lnTo>
                    <a:pt x="2384" y="484"/>
                  </a:lnTo>
                  <a:lnTo>
                    <a:pt x="2388" y="517"/>
                  </a:lnTo>
                  <a:lnTo>
                    <a:pt x="2384" y="543"/>
                  </a:lnTo>
                  <a:lnTo>
                    <a:pt x="2370" y="569"/>
                  </a:lnTo>
                  <a:lnTo>
                    <a:pt x="2351" y="587"/>
                  </a:lnTo>
                  <a:lnTo>
                    <a:pt x="2310" y="613"/>
                  </a:lnTo>
                  <a:lnTo>
                    <a:pt x="2296" y="617"/>
                  </a:lnTo>
                  <a:lnTo>
                    <a:pt x="2296" y="624"/>
                  </a:lnTo>
                  <a:lnTo>
                    <a:pt x="2159" y="639"/>
                  </a:lnTo>
                  <a:lnTo>
                    <a:pt x="2207" y="617"/>
                  </a:lnTo>
                  <a:lnTo>
                    <a:pt x="2244" y="595"/>
                  </a:lnTo>
                  <a:lnTo>
                    <a:pt x="2270" y="569"/>
                  </a:lnTo>
                  <a:lnTo>
                    <a:pt x="2284" y="543"/>
                  </a:lnTo>
                  <a:lnTo>
                    <a:pt x="2288" y="525"/>
                  </a:lnTo>
                  <a:lnTo>
                    <a:pt x="2296" y="506"/>
                  </a:lnTo>
                  <a:lnTo>
                    <a:pt x="2288" y="488"/>
                  </a:lnTo>
                  <a:lnTo>
                    <a:pt x="2284" y="473"/>
                  </a:lnTo>
                  <a:lnTo>
                    <a:pt x="2273" y="454"/>
                  </a:lnTo>
                  <a:lnTo>
                    <a:pt x="2255" y="443"/>
                  </a:lnTo>
                  <a:lnTo>
                    <a:pt x="2229" y="432"/>
                  </a:lnTo>
                  <a:lnTo>
                    <a:pt x="2174" y="406"/>
                  </a:lnTo>
                  <a:lnTo>
                    <a:pt x="2103" y="392"/>
                  </a:lnTo>
                  <a:lnTo>
                    <a:pt x="1978" y="373"/>
                  </a:lnTo>
                  <a:lnTo>
                    <a:pt x="1919" y="366"/>
                  </a:lnTo>
                  <a:lnTo>
                    <a:pt x="1911" y="373"/>
                  </a:lnTo>
                  <a:lnTo>
                    <a:pt x="1974" y="377"/>
                  </a:lnTo>
                  <a:lnTo>
                    <a:pt x="2100" y="399"/>
                  </a:lnTo>
                  <a:lnTo>
                    <a:pt x="2163" y="414"/>
                  </a:lnTo>
                  <a:lnTo>
                    <a:pt x="2225" y="432"/>
                  </a:lnTo>
                  <a:lnTo>
                    <a:pt x="2248" y="447"/>
                  </a:lnTo>
                  <a:lnTo>
                    <a:pt x="2270" y="458"/>
                  </a:lnTo>
                  <a:lnTo>
                    <a:pt x="2284" y="473"/>
                  </a:lnTo>
                  <a:lnTo>
                    <a:pt x="2288" y="488"/>
                  </a:lnTo>
                  <a:lnTo>
                    <a:pt x="2288" y="506"/>
                  </a:lnTo>
                  <a:lnTo>
                    <a:pt x="2284" y="525"/>
                  </a:lnTo>
                  <a:lnTo>
                    <a:pt x="2277" y="547"/>
                  </a:lnTo>
                  <a:lnTo>
                    <a:pt x="2262" y="573"/>
                  </a:lnTo>
                  <a:lnTo>
                    <a:pt x="2233" y="599"/>
                  </a:lnTo>
                  <a:lnTo>
                    <a:pt x="2199" y="617"/>
                  </a:lnTo>
                  <a:lnTo>
                    <a:pt x="2144" y="643"/>
                  </a:lnTo>
                  <a:lnTo>
                    <a:pt x="2089" y="647"/>
                  </a:lnTo>
                  <a:lnTo>
                    <a:pt x="2033" y="658"/>
                  </a:lnTo>
                  <a:lnTo>
                    <a:pt x="1989" y="669"/>
                  </a:lnTo>
                  <a:lnTo>
                    <a:pt x="1922" y="695"/>
                  </a:lnTo>
                  <a:lnTo>
                    <a:pt x="1893" y="709"/>
                  </a:lnTo>
                  <a:lnTo>
                    <a:pt x="1889" y="717"/>
                  </a:lnTo>
                  <a:lnTo>
                    <a:pt x="1882" y="728"/>
                  </a:lnTo>
                  <a:lnTo>
                    <a:pt x="1889" y="743"/>
                  </a:lnTo>
                  <a:lnTo>
                    <a:pt x="1893" y="750"/>
                  </a:lnTo>
                  <a:lnTo>
                    <a:pt x="1863" y="750"/>
                  </a:lnTo>
                  <a:lnTo>
                    <a:pt x="1778" y="757"/>
                  </a:lnTo>
                  <a:lnTo>
                    <a:pt x="1715" y="765"/>
                  </a:lnTo>
                  <a:lnTo>
                    <a:pt x="1671" y="772"/>
                  </a:lnTo>
                  <a:lnTo>
                    <a:pt x="1641" y="783"/>
                  </a:lnTo>
                  <a:lnTo>
                    <a:pt x="1623" y="794"/>
                  </a:lnTo>
                  <a:lnTo>
                    <a:pt x="1604" y="809"/>
                  </a:lnTo>
                  <a:lnTo>
                    <a:pt x="1597" y="824"/>
                  </a:lnTo>
                  <a:lnTo>
                    <a:pt x="1597" y="839"/>
                  </a:lnTo>
                  <a:lnTo>
                    <a:pt x="1597" y="854"/>
                  </a:lnTo>
                  <a:lnTo>
                    <a:pt x="1601" y="857"/>
                  </a:lnTo>
                  <a:lnTo>
                    <a:pt x="1623" y="879"/>
                  </a:lnTo>
                  <a:lnTo>
                    <a:pt x="1660" y="898"/>
                  </a:lnTo>
                  <a:lnTo>
                    <a:pt x="1671" y="898"/>
                  </a:lnTo>
                  <a:lnTo>
                    <a:pt x="1627" y="879"/>
                  </a:lnTo>
                  <a:lnTo>
                    <a:pt x="1604" y="857"/>
                  </a:lnTo>
                  <a:lnTo>
                    <a:pt x="1601" y="850"/>
                  </a:lnTo>
                  <a:lnTo>
                    <a:pt x="1597" y="839"/>
                  </a:lnTo>
                  <a:lnTo>
                    <a:pt x="1601" y="824"/>
                  </a:lnTo>
                  <a:lnTo>
                    <a:pt x="1612" y="809"/>
                  </a:lnTo>
                  <a:lnTo>
                    <a:pt x="1627" y="798"/>
                  </a:lnTo>
                  <a:lnTo>
                    <a:pt x="1645" y="787"/>
                  </a:lnTo>
                  <a:lnTo>
                    <a:pt x="1671" y="780"/>
                  </a:lnTo>
                  <a:lnTo>
                    <a:pt x="1715" y="769"/>
                  </a:lnTo>
                  <a:lnTo>
                    <a:pt x="1778" y="757"/>
                  </a:lnTo>
                  <a:lnTo>
                    <a:pt x="1863" y="754"/>
                  </a:lnTo>
                  <a:lnTo>
                    <a:pt x="1896" y="754"/>
                  </a:lnTo>
                  <a:lnTo>
                    <a:pt x="1919" y="757"/>
                  </a:lnTo>
                  <a:lnTo>
                    <a:pt x="1878" y="757"/>
                  </a:lnTo>
                  <a:lnTo>
                    <a:pt x="1811" y="765"/>
                  </a:lnTo>
                  <a:lnTo>
                    <a:pt x="1737" y="780"/>
                  </a:lnTo>
                  <a:lnTo>
                    <a:pt x="1708" y="787"/>
                  </a:lnTo>
                  <a:lnTo>
                    <a:pt x="1682" y="798"/>
                  </a:lnTo>
                  <a:lnTo>
                    <a:pt x="1671" y="813"/>
                  </a:lnTo>
                  <a:lnTo>
                    <a:pt x="1660" y="828"/>
                  </a:lnTo>
                  <a:lnTo>
                    <a:pt x="1656" y="842"/>
                  </a:lnTo>
                  <a:lnTo>
                    <a:pt x="1667" y="865"/>
                  </a:lnTo>
                  <a:lnTo>
                    <a:pt x="1686" y="883"/>
                  </a:lnTo>
                  <a:lnTo>
                    <a:pt x="1712" y="898"/>
                  </a:lnTo>
                  <a:lnTo>
                    <a:pt x="1723" y="898"/>
                  </a:lnTo>
                  <a:lnTo>
                    <a:pt x="1686" y="883"/>
                  </a:lnTo>
                  <a:lnTo>
                    <a:pt x="1667" y="865"/>
                  </a:lnTo>
                  <a:lnTo>
                    <a:pt x="1660" y="842"/>
                  </a:lnTo>
                  <a:lnTo>
                    <a:pt x="1667" y="828"/>
                  </a:lnTo>
                  <a:lnTo>
                    <a:pt x="1671" y="813"/>
                  </a:lnTo>
                  <a:lnTo>
                    <a:pt x="1686" y="806"/>
                  </a:lnTo>
                  <a:lnTo>
                    <a:pt x="1712" y="787"/>
                  </a:lnTo>
                  <a:lnTo>
                    <a:pt x="1745" y="780"/>
                  </a:lnTo>
                  <a:lnTo>
                    <a:pt x="1822" y="769"/>
                  </a:lnTo>
                  <a:lnTo>
                    <a:pt x="1893" y="765"/>
                  </a:lnTo>
                  <a:lnTo>
                    <a:pt x="1922" y="765"/>
                  </a:lnTo>
                  <a:lnTo>
                    <a:pt x="1922" y="757"/>
                  </a:lnTo>
                  <a:lnTo>
                    <a:pt x="1963" y="772"/>
                  </a:lnTo>
                  <a:lnTo>
                    <a:pt x="1870" y="772"/>
                  </a:lnTo>
                  <a:lnTo>
                    <a:pt x="1837" y="772"/>
                  </a:lnTo>
                  <a:lnTo>
                    <a:pt x="1797" y="780"/>
                  </a:lnTo>
                  <a:lnTo>
                    <a:pt x="1767" y="787"/>
                  </a:lnTo>
                  <a:lnTo>
                    <a:pt x="1730" y="809"/>
                  </a:lnTo>
                  <a:lnTo>
                    <a:pt x="1715" y="824"/>
                  </a:lnTo>
                  <a:lnTo>
                    <a:pt x="1712" y="835"/>
                  </a:lnTo>
                  <a:lnTo>
                    <a:pt x="1712" y="850"/>
                  </a:lnTo>
                  <a:lnTo>
                    <a:pt x="1715" y="865"/>
                  </a:lnTo>
                  <a:lnTo>
                    <a:pt x="1737" y="883"/>
                  </a:lnTo>
                  <a:lnTo>
                    <a:pt x="1771" y="898"/>
                  </a:lnTo>
                  <a:lnTo>
                    <a:pt x="1782" y="898"/>
                  </a:lnTo>
                  <a:lnTo>
                    <a:pt x="1741" y="879"/>
                  </a:lnTo>
                  <a:lnTo>
                    <a:pt x="1730" y="868"/>
                  </a:lnTo>
                  <a:lnTo>
                    <a:pt x="1715" y="857"/>
                  </a:lnTo>
                  <a:lnTo>
                    <a:pt x="1712" y="850"/>
                  </a:lnTo>
                  <a:lnTo>
                    <a:pt x="1715" y="835"/>
                  </a:lnTo>
                  <a:lnTo>
                    <a:pt x="1715" y="828"/>
                  </a:lnTo>
                  <a:lnTo>
                    <a:pt x="1737" y="809"/>
                  </a:lnTo>
                  <a:lnTo>
                    <a:pt x="1771" y="794"/>
                  </a:lnTo>
                  <a:lnTo>
                    <a:pt x="1797" y="783"/>
                  </a:lnTo>
                  <a:lnTo>
                    <a:pt x="1837" y="780"/>
                  </a:lnTo>
                  <a:lnTo>
                    <a:pt x="1878" y="772"/>
                  </a:lnTo>
                  <a:lnTo>
                    <a:pt x="1978" y="780"/>
                  </a:lnTo>
                  <a:lnTo>
                    <a:pt x="1922" y="780"/>
                  </a:lnTo>
                  <a:lnTo>
                    <a:pt x="1852" y="787"/>
                  </a:lnTo>
                  <a:lnTo>
                    <a:pt x="1822" y="798"/>
                  </a:lnTo>
                  <a:lnTo>
                    <a:pt x="1793" y="809"/>
                  </a:lnTo>
                  <a:lnTo>
                    <a:pt x="1771" y="824"/>
                  </a:lnTo>
                  <a:lnTo>
                    <a:pt x="1763" y="839"/>
                  </a:lnTo>
                  <a:lnTo>
                    <a:pt x="1763" y="842"/>
                  </a:lnTo>
                  <a:lnTo>
                    <a:pt x="1767" y="857"/>
                  </a:lnTo>
                  <a:lnTo>
                    <a:pt x="1778" y="865"/>
                  </a:lnTo>
                  <a:lnTo>
                    <a:pt x="1785" y="879"/>
                  </a:lnTo>
                  <a:lnTo>
                    <a:pt x="1811" y="891"/>
                  </a:lnTo>
                  <a:lnTo>
                    <a:pt x="1837" y="898"/>
                  </a:lnTo>
                  <a:lnTo>
                    <a:pt x="1852" y="898"/>
                  </a:lnTo>
                  <a:lnTo>
                    <a:pt x="1800" y="879"/>
                  </a:lnTo>
                  <a:lnTo>
                    <a:pt x="1778" y="857"/>
                  </a:lnTo>
                  <a:lnTo>
                    <a:pt x="1767" y="842"/>
                  </a:lnTo>
                  <a:lnTo>
                    <a:pt x="1767" y="839"/>
                  </a:lnTo>
                  <a:lnTo>
                    <a:pt x="1771" y="828"/>
                  </a:lnTo>
                  <a:lnTo>
                    <a:pt x="1782" y="820"/>
                  </a:lnTo>
                  <a:lnTo>
                    <a:pt x="1808" y="809"/>
                  </a:lnTo>
                  <a:lnTo>
                    <a:pt x="1848" y="798"/>
                  </a:lnTo>
                  <a:lnTo>
                    <a:pt x="1889" y="787"/>
                  </a:lnTo>
                  <a:lnTo>
                    <a:pt x="1963" y="783"/>
                  </a:lnTo>
                  <a:lnTo>
                    <a:pt x="1996" y="780"/>
                  </a:lnTo>
                  <a:lnTo>
                    <a:pt x="2018" y="783"/>
                  </a:lnTo>
                  <a:lnTo>
                    <a:pt x="2074" y="787"/>
                  </a:lnTo>
                  <a:lnTo>
                    <a:pt x="2037" y="798"/>
                  </a:lnTo>
                  <a:lnTo>
                    <a:pt x="2018" y="820"/>
                  </a:lnTo>
                  <a:lnTo>
                    <a:pt x="2007" y="835"/>
                  </a:lnTo>
                  <a:lnTo>
                    <a:pt x="2007" y="839"/>
                  </a:lnTo>
                  <a:lnTo>
                    <a:pt x="2007" y="857"/>
                  </a:lnTo>
                  <a:lnTo>
                    <a:pt x="2018" y="876"/>
                  </a:lnTo>
                  <a:lnTo>
                    <a:pt x="2029" y="891"/>
                  </a:lnTo>
                  <a:lnTo>
                    <a:pt x="2044" y="898"/>
                  </a:lnTo>
                  <a:lnTo>
                    <a:pt x="2052" y="898"/>
                  </a:lnTo>
                  <a:lnTo>
                    <a:pt x="2037" y="891"/>
                  </a:lnTo>
                  <a:lnTo>
                    <a:pt x="2022" y="876"/>
                  </a:lnTo>
                  <a:lnTo>
                    <a:pt x="2011" y="857"/>
                  </a:lnTo>
                  <a:lnTo>
                    <a:pt x="2007" y="839"/>
                  </a:lnTo>
                  <a:lnTo>
                    <a:pt x="2011" y="835"/>
                  </a:lnTo>
                  <a:lnTo>
                    <a:pt x="2029" y="820"/>
                  </a:lnTo>
                  <a:lnTo>
                    <a:pt x="2052" y="798"/>
                  </a:lnTo>
                  <a:lnTo>
                    <a:pt x="2074" y="794"/>
                  </a:lnTo>
                  <a:lnTo>
                    <a:pt x="2092" y="787"/>
                  </a:lnTo>
                  <a:lnTo>
                    <a:pt x="2137" y="787"/>
                  </a:lnTo>
                  <a:lnTo>
                    <a:pt x="2103" y="806"/>
                  </a:lnTo>
                  <a:lnTo>
                    <a:pt x="2085" y="813"/>
                  </a:lnTo>
                  <a:lnTo>
                    <a:pt x="2074" y="828"/>
                  </a:lnTo>
                  <a:lnTo>
                    <a:pt x="2063" y="842"/>
                  </a:lnTo>
                  <a:lnTo>
                    <a:pt x="2066" y="857"/>
                  </a:lnTo>
                  <a:lnTo>
                    <a:pt x="2074" y="876"/>
                  </a:lnTo>
                  <a:lnTo>
                    <a:pt x="2103" y="898"/>
                  </a:lnTo>
                  <a:lnTo>
                    <a:pt x="2107" y="898"/>
                  </a:lnTo>
                  <a:lnTo>
                    <a:pt x="2089" y="883"/>
                  </a:lnTo>
                  <a:lnTo>
                    <a:pt x="2077" y="868"/>
                  </a:lnTo>
                  <a:lnTo>
                    <a:pt x="2066" y="857"/>
                  </a:lnTo>
                  <a:lnTo>
                    <a:pt x="2066" y="842"/>
                  </a:lnTo>
                  <a:lnTo>
                    <a:pt x="2074" y="828"/>
                  </a:lnTo>
                  <a:lnTo>
                    <a:pt x="2100" y="809"/>
                  </a:lnTo>
                  <a:lnTo>
                    <a:pt x="2122" y="798"/>
                  </a:lnTo>
                  <a:lnTo>
                    <a:pt x="2159" y="787"/>
                  </a:lnTo>
                  <a:lnTo>
                    <a:pt x="2188" y="787"/>
                  </a:lnTo>
                  <a:lnTo>
                    <a:pt x="2296" y="787"/>
                  </a:lnTo>
                  <a:lnTo>
                    <a:pt x="2255" y="806"/>
                  </a:lnTo>
                  <a:lnTo>
                    <a:pt x="2240" y="813"/>
                  </a:lnTo>
                  <a:lnTo>
                    <a:pt x="2225" y="835"/>
                  </a:lnTo>
                  <a:lnTo>
                    <a:pt x="2225" y="850"/>
                  </a:lnTo>
                  <a:lnTo>
                    <a:pt x="2233" y="868"/>
                  </a:lnTo>
                  <a:lnTo>
                    <a:pt x="2270" y="898"/>
                  </a:lnTo>
                  <a:lnTo>
                    <a:pt x="2277" y="898"/>
                  </a:lnTo>
                  <a:lnTo>
                    <a:pt x="2248" y="879"/>
                  </a:lnTo>
                  <a:lnTo>
                    <a:pt x="2240" y="868"/>
                  </a:lnTo>
                  <a:lnTo>
                    <a:pt x="2229" y="850"/>
                  </a:lnTo>
                  <a:lnTo>
                    <a:pt x="2229" y="835"/>
                  </a:lnTo>
                  <a:lnTo>
                    <a:pt x="2233" y="824"/>
                  </a:lnTo>
                  <a:lnTo>
                    <a:pt x="2244" y="813"/>
                  </a:lnTo>
                  <a:lnTo>
                    <a:pt x="2270" y="798"/>
                  </a:lnTo>
                  <a:lnTo>
                    <a:pt x="2303" y="787"/>
                  </a:lnTo>
                  <a:lnTo>
                    <a:pt x="2325" y="787"/>
                  </a:lnTo>
                  <a:lnTo>
                    <a:pt x="2381" y="787"/>
                  </a:lnTo>
                  <a:lnTo>
                    <a:pt x="2329" y="809"/>
                  </a:lnTo>
                  <a:lnTo>
                    <a:pt x="2303" y="824"/>
                  </a:lnTo>
                  <a:lnTo>
                    <a:pt x="2296" y="842"/>
                  </a:lnTo>
                  <a:lnTo>
                    <a:pt x="2296" y="857"/>
                  </a:lnTo>
                  <a:lnTo>
                    <a:pt x="2296" y="868"/>
                  </a:lnTo>
                  <a:lnTo>
                    <a:pt x="2303" y="879"/>
                  </a:lnTo>
                  <a:lnTo>
                    <a:pt x="2325" y="898"/>
                  </a:lnTo>
                  <a:lnTo>
                    <a:pt x="2329" y="898"/>
                  </a:lnTo>
                  <a:lnTo>
                    <a:pt x="2303" y="876"/>
                  </a:lnTo>
                  <a:lnTo>
                    <a:pt x="2299" y="868"/>
                  </a:lnTo>
                  <a:lnTo>
                    <a:pt x="2296" y="857"/>
                  </a:lnTo>
                  <a:lnTo>
                    <a:pt x="2296" y="842"/>
                  </a:lnTo>
                  <a:lnTo>
                    <a:pt x="2310" y="828"/>
                  </a:lnTo>
                  <a:lnTo>
                    <a:pt x="2329" y="813"/>
                  </a:lnTo>
                  <a:lnTo>
                    <a:pt x="2355" y="798"/>
                  </a:lnTo>
                  <a:lnTo>
                    <a:pt x="2395" y="787"/>
                  </a:lnTo>
                  <a:lnTo>
                    <a:pt x="2451" y="783"/>
                  </a:lnTo>
                  <a:lnTo>
                    <a:pt x="2395" y="809"/>
                  </a:lnTo>
                  <a:lnTo>
                    <a:pt x="2370" y="824"/>
                  </a:lnTo>
                  <a:lnTo>
                    <a:pt x="2358" y="835"/>
                  </a:lnTo>
                  <a:lnTo>
                    <a:pt x="2351" y="850"/>
                  </a:lnTo>
                  <a:lnTo>
                    <a:pt x="2351" y="865"/>
                  </a:lnTo>
                  <a:lnTo>
                    <a:pt x="2358" y="883"/>
                  </a:lnTo>
                  <a:lnTo>
                    <a:pt x="2381" y="898"/>
                  </a:lnTo>
                  <a:lnTo>
                    <a:pt x="2388" y="898"/>
                  </a:lnTo>
                  <a:lnTo>
                    <a:pt x="2366" y="879"/>
                  </a:lnTo>
                  <a:lnTo>
                    <a:pt x="2355" y="865"/>
                  </a:lnTo>
                  <a:lnTo>
                    <a:pt x="2355" y="850"/>
                  </a:lnTo>
                  <a:lnTo>
                    <a:pt x="2366" y="835"/>
                  </a:lnTo>
                  <a:lnTo>
                    <a:pt x="2381" y="824"/>
                  </a:lnTo>
                  <a:lnTo>
                    <a:pt x="2414" y="806"/>
                  </a:lnTo>
                  <a:lnTo>
                    <a:pt x="2466" y="783"/>
                  </a:lnTo>
                  <a:lnTo>
                    <a:pt x="2514" y="783"/>
                  </a:lnTo>
                  <a:lnTo>
                    <a:pt x="2580" y="783"/>
                  </a:lnTo>
                  <a:lnTo>
                    <a:pt x="2536" y="794"/>
                  </a:lnTo>
                  <a:lnTo>
                    <a:pt x="2506" y="806"/>
                  </a:lnTo>
                  <a:lnTo>
                    <a:pt x="2480" y="813"/>
                  </a:lnTo>
                  <a:lnTo>
                    <a:pt x="2443" y="835"/>
                  </a:lnTo>
                  <a:lnTo>
                    <a:pt x="2436" y="842"/>
                  </a:lnTo>
                  <a:lnTo>
                    <a:pt x="2429" y="854"/>
                  </a:lnTo>
                  <a:lnTo>
                    <a:pt x="2425" y="868"/>
                  </a:lnTo>
                  <a:lnTo>
                    <a:pt x="2429" y="879"/>
                  </a:lnTo>
                  <a:lnTo>
                    <a:pt x="2436" y="891"/>
                  </a:lnTo>
                  <a:lnTo>
                    <a:pt x="2443" y="898"/>
                  </a:lnTo>
                  <a:lnTo>
                    <a:pt x="2451" y="898"/>
                  </a:lnTo>
                  <a:lnTo>
                    <a:pt x="2440" y="883"/>
                  </a:lnTo>
                  <a:lnTo>
                    <a:pt x="2436" y="879"/>
                  </a:lnTo>
                  <a:lnTo>
                    <a:pt x="2429" y="868"/>
                  </a:lnTo>
                  <a:lnTo>
                    <a:pt x="2429" y="854"/>
                  </a:lnTo>
                  <a:lnTo>
                    <a:pt x="2436" y="842"/>
                  </a:lnTo>
                  <a:lnTo>
                    <a:pt x="2443" y="835"/>
                  </a:lnTo>
                  <a:lnTo>
                    <a:pt x="2480" y="820"/>
                  </a:lnTo>
                  <a:lnTo>
                    <a:pt x="2510" y="806"/>
                  </a:lnTo>
                  <a:lnTo>
                    <a:pt x="2551" y="794"/>
                  </a:lnTo>
                  <a:lnTo>
                    <a:pt x="2606" y="783"/>
                  </a:lnTo>
                  <a:lnTo>
                    <a:pt x="2606" y="780"/>
                  </a:lnTo>
                  <a:lnTo>
                    <a:pt x="2928" y="772"/>
                  </a:lnTo>
                  <a:lnTo>
                    <a:pt x="2991" y="772"/>
                  </a:lnTo>
                  <a:lnTo>
                    <a:pt x="2987" y="772"/>
                  </a:lnTo>
                  <a:lnTo>
                    <a:pt x="2917" y="772"/>
                  </a:lnTo>
                  <a:lnTo>
                    <a:pt x="2872" y="780"/>
                  </a:lnTo>
                  <a:lnTo>
                    <a:pt x="2872" y="772"/>
                  </a:lnTo>
                  <a:lnTo>
                    <a:pt x="2765" y="783"/>
                  </a:lnTo>
                  <a:lnTo>
                    <a:pt x="2687" y="798"/>
                  </a:lnTo>
                  <a:lnTo>
                    <a:pt x="2636" y="809"/>
                  </a:lnTo>
                  <a:lnTo>
                    <a:pt x="2617" y="813"/>
                  </a:lnTo>
                  <a:lnTo>
                    <a:pt x="2577" y="835"/>
                  </a:lnTo>
                  <a:lnTo>
                    <a:pt x="2562" y="842"/>
                  </a:lnTo>
                  <a:lnTo>
                    <a:pt x="2551" y="857"/>
                  </a:lnTo>
                  <a:lnTo>
                    <a:pt x="2547" y="879"/>
                  </a:lnTo>
                  <a:lnTo>
                    <a:pt x="2547" y="883"/>
                  </a:lnTo>
                  <a:lnTo>
                    <a:pt x="2554" y="898"/>
                  </a:lnTo>
                  <a:lnTo>
                    <a:pt x="2562" y="898"/>
                  </a:lnTo>
                  <a:lnTo>
                    <a:pt x="2551" y="883"/>
                  </a:lnTo>
                  <a:lnTo>
                    <a:pt x="2551" y="879"/>
                  </a:lnTo>
                  <a:lnTo>
                    <a:pt x="2554" y="857"/>
                  </a:lnTo>
                  <a:lnTo>
                    <a:pt x="2562" y="842"/>
                  </a:lnTo>
                  <a:lnTo>
                    <a:pt x="2577" y="835"/>
                  </a:lnTo>
                  <a:lnTo>
                    <a:pt x="2617" y="820"/>
                  </a:lnTo>
                  <a:lnTo>
                    <a:pt x="2676" y="806"/>
                  </a:lnTo>
                  <a:lnTo>
                    <a:pt x="2747" y="787"/>
                  </a:lnTo>
                  <a:lnTo>
                    <a:pt x="2835" y="780"/>
                  </a:lnTo>
                  <a:lnTo>
                    <a:pt x="2739" y="794"/>
                  </a:lnTo>
                  <a:lnTo>
                    <a:pt x="2680" y="806"/>
                  </a:lnTo>
                  <a:lnTo>
                    <a:pt x="2639" y="820"/>
                  </a:lnTo>
                  <a:lnTo>
                    <a:pt x="2599" y="839"/>
                  </a:lnTo>
                  <a:lnTo>
                    <a:pt x="2591" y="854"/>
                  </a:lnTo>
                  <a:lnTo>
                    <a:pt x="2584" y="865"/>
                  </a:lnTo>
                  <a:lnTo>
                    <a:pt x="2591" y="883"/>
                  </a:lnTo>
                  <a:lnTo>
                    <a:pt x="2595" y="898"/>
                  </a:lnTo>
                  <a:lnTo>
                    <a:pt x="2599" y="898"/>
                  </a:lnTo>
                  <a:lnTo>
                    <a:pt x="2595" y="883"/>
                  </a:lnTo>
                  <a:lnTo>
                    <a:pt x="2591" y="865"/>
                  </a:lnTo>
                  <a:lnTo>
                    <a:pt x="2595" y="854"/>
                  </a:lnTo>
                  <a:lnTo>
                    <a:pt x="2606" y="842"/>
                  </a:lnTo>
                  <a:lnTo>
                    <a:pt x="2639" y="824"/>
                  </a:lnTo>
                  <a:lnTo>
                    <a:pt x="2654" y="820"/>
                  </a:lnTo>
                  <a:lnTo>
                    <a:pt x="2702" y="806"/>
                  </a:lnTo>
                  <a:lnTo>
                    <a:pt x="2787" y="787"/>
                  </a:lnTo>
                  <a:lnTo>
                    <a:pt x="2917" y="780"/>
                  </a:lnTo>
                  <a:lnTo>
                    <a:pt x="2987" y="780"/>
                  </a:lnTo>
                  <a:lnTo>
                    <a:pt x="3016" y="772"/>
                  </a:lnTo>
                  <a:lnTo>
                    <a:pt x="3098" y="780"/>
                  </a:lnTo>
                  <a:lnTo>
                    <a:pt x="3157" y="787"/>
                  </a:lnTo>
                  <a:lnTo>
                    <a:pt x="3201" y="798"/>
                  </a:lnTo>
                  <a:lnTo>
                    <a:pt x="3223" y="809"/>
                  </a:lnTo>
                  <a:lnTo>
                    <a:pt x="3153" y="798"/>
                  </a:lnTo>
                  <a:lnTo>
                    <a:pt x="3101" y="794"/>
                  </a:lnTo>
                  <a:lnTo>
                    <a:pt x="3053" y="798"/>
                  </a:lnTo>
                  <a:lnTo>
                    <a:pt x="3053" y="794"/>
                  </a:lnTo>
                  <a:lnTo>
                    <a:pt x="3002" y="794"/>
                  </a:lnTo>
                  <a:lnTo>
                    <a:pt x="2898" y="794"/>
                  </a:lnTo>
                  <a:lnTo>
                    <a:pt x="2780" y="806"/>
                  </a:lnTo>
                  <a:lnTo>
                    <a:pt x="2732" y="813"/>
                  </a:lnTo>
                  <a:lnTo>
                    <a:pt x="2695" y="828"/>
                  </a:lnTo>
                  <a:lnTo>
                    <a:pt x="2665" y="850"/>
                  </a:lnTo>
                  <a:lnTo>
                    <a:pt x="2647" y="865"/>
                  </a:lnTo>
                  <a:lnTo>
                    <a:pt x="2639" y="879"/>
                  </a:lnTo>
                  <a:lnTo>
                    <a:pt x="2639" y="891"/>
                  </a:lnTo>
                  <a:lnTo>
                    <a:pt x="2639" y="898"/>
                  </a:lnTo>
                  <a:lnTo>
                    <a:pt x="2647" y="898"/>
                  </a:lnTo>
                  <a:lnTo>
                    <a:pt x="2639" y="891"/>
                  </a:lnTo>
                  <a:lnTo>
                    <a:pt x="2647" y="879"/>
                  </a:lnTo>
                  <a:lnTo>
                    <a:pt x="2650" y="868"/>
                  </a:lnTo>
                  <a:lnTo>
                    <a:pt x="2669" y="850"/>
                  </a:lnTo>
                  <a:lnTo>
                    <a:pt x="2695" y="835"/>
                  </a:lnTo>
                  <a:lnTo>
                    <a:pt x="2732" y="820"/>
                  </a:lnTo>
                  <a:lnTo>
                    <a:pt x="2776" y="809"/>
                  </a:lnTo>
                  <a:lnTo>
                    <a:pt x="2876" y="798"/>
                  </a:lnTo>
                  <a:lnTo>
                    <a:pt x="2976" y="798"/>
                  </a:lnTo>
                  <a:lnTo>
                    <a:pt x="3042" y="798"/>
                  </a:lnTo>
                  <a:lnTo>
                    <a:pt x="2972" y="806"/>
                  </a:lnTo>
                  <a:lnTo>
                    <a:pt x="2920" y="820"/>
                  </a:lnTo>
                  <a:lnTo>
                    <a:pt x="2920" y="813"/>
                  </a:lnTo>
                  <a:lnTo>
                    <a:pt x="2850" y="820"/>
                  </a:lnTo>
                  <a:lnTo>
                    <a:pt x="2802" y="820"/>
                  </a:lnTo>
                  <a:lnTo>
                    <a:pt x="2761" y="824"/>
                  </a:lnTo>
                  <a:lnTo>
                    <a:pt x="2732" y="835"/>
                  </a:lnTo>
                  <a:lnTo>
                    <a:pt x="2706" y="850"/>
                  </a:lnTo>
                  <a:lnTo>
                    <a:pt x="2680" y="868"/>
                  </a:lnTo>
                  <a:lnTo>
                    <a:pt x="2676" y="879"/>
                  </a:lnTo>
                  <a:lnTo>
                    <a:pt x="2676" y="898"/>
                  </a:lnTo>
                  <a:lnTo>
                    <a:pt x="2680" y="898"/>
                  </a:lnTo>
                  <a:lnTo>
                    <a:pt x="2680" y="883"/>
                  </a:lnTo>
                  <a:lnTo>
                    <a:pt x="2687" y="876"/>
                  </a:lnTo>
                  <a:lnTo>
                    <a:pt x="2710" y="850"/>
                  </a:lnTo>
                  <a:lnTo>
                    <a:pt x="2732" y="839"/>
                  </a:lnTo>
                  <a:lnTo>
                    <a:pt x="2761" y="828"/>
                  </a:lnTo>
                  <a:lnTo>
                    <a:pt x="2802" y="824"/>
                  </a:lnTo>
                  <a:lnTo>
                    <a:pt x="2850" y="820"/>
                  </a:lnTo>
                  <a:lnTo>
                    <a:pt x="2913" y="820"/>
                  </a:lnTo>
                  <a:lnTo>
                    <a:pt x="2865" y="842"/>
                  </a:lnTo>
                  <a:lnTo>
                    <a:pt x="2835" y="865"/>
                  </a:lnTo>
                  <a:lnTo>
                    <a:pt x="2828" y="883"/>
                  </a:lnTo>
                  <a:lnTo>
                    <a:pt x="2820" y="894"/>
                  </a:lnTo>
                  <a:lnTo>
                    <a:pt x="2820" y="898"/>
                  </a:lnTo>
                  <a:lnTo>
                    <a:pt x="2828" y="898"/>
                  </a:lnTo>
                  <a:lnTo>
                    <a:pt x="2828" y="894"/>
                  </a:lnTo>
                  <a:lnTo>
                    <a:pt x="2832" y="879"/>
                  </a:lnTo>
                  <a:lnTo>
                    <a:pt x="2843" y="865"/>
                  </a:lnTo>
                  <a:lnTo>
                    <a:pt x="2861" y="850"/>
                  </a:lnTo>
                  <a:lnTo>
                    <a:pt x="2887" y="835"/>
                  </a:lnTo>
                  <a:lnTo>
                    <a:pt x="2928" y="820"/>
                  </a:lnTo>
                  <a:lnTo>
                    <a:pt x="2976" y="809"/>
                  </a:lnTo>
                  <a:lnTo>
                    <a:pt x="3046" y="798"/>
                  </a:lnTo>
                  <a:lnTo>
                    <a:pt x="3094" y="798"/>
                  </a:lnTo>
                  <a:lnTo>
                    <a:pt x="3149" y="798"/>
                  </a:lnTo>
                  <a:lnTo>
                    <a:pt x="3227" y="813"/>
                  </a:lnTo>
                  <a:lnTo>
                    <a:pt x="3227" y="809"/>
                  </a:lnTo>
                  <a:lnTo>
                    <a:pt x="3249" y="824"/>
                  </a:lnTo>
                  <a:lnTo>
                    <a:pt x="3209" y="820"/>
                  </a:lnTo>
                  <a:lnTo>
                    <a:pt x="3194" y="820"/>
                  </a:lnTo>
                  <a:lnTo>
                    <a:pt x="3098" y="813"/>
                  </a:lnTo>
                  <a:lnTo>
                    <a:pt x="3024" y="820"/>
                  </a:lnTo>
                  <a:lnTo>
                    <a:pt x="2972" y="835"/>
                  </a:lnTo>
                  <a:lnTo>
                    <a:pt x="2931" y="842"/>
                  </a:lnTo>
                  <a:lnTo>
                    <a:pt x="2905" y="857"/>
                  </a:lnTo>
                  <a:lnTo>
                    <a:pt x="2891" y="876"/>
                  </a:lnTo>
                  <a:lnTo>
                    <a:pt x="2883" y="891"/>
                  </a:lnTo>
                  <a:lnTo>
                    <a:pt x="2883" y="898"/>
                  </a:lnTo>
                  <a:lnTo>
                    <a:pt x="2887" y="898"/>
                  </a:lnTo>
                  <a:lnTo>
                    <a:pt x="2887" y="891"/>
                  </a:lnTo>
                  <a:lnTo>
                    <a:pt x="2898" y="879"/>
                  </a:lnTo>
                  <a:lnTo>
                    <a:pt x="2913" y="865"/>
                  </a:lnTo>
                  <a:lnTo>
                    <a:pt x="2935" y="850"/>
                  </a:lnTo>
                  <a:lnTo>
                    <a:pt x="2972" y="835"/>
                  </a:lnTo>
                  <a:lnTo>
                    <a:pt x="3027" y="824"/>
                  </a:lnTo>
                  <a:lnTo>
                    <a:pt x="3098" y="820"/>
                  </a:lnTo>
                  <a:lnTo>
                    <a:pt x="3194" y="824"/>
                  </a:lnTo>
                  <a:lnTo>
                    <a:pt x="3212" y="824"/>
                  </a:lnTo>
                  <a:lnTo>
                    <a:pt x="3238" y="824"/>
                  </a:lnTo>
                  <a:lnTo>
                    <a:pt x="3257" y="828"/>
                  </a:lnTo>
                  <a:lnTo>
                    <a:pt x="3264" y="835"/>
                  </a:lnTo>
                  <a:lnTo>
                    <a:pt x="3201" y="828"/>
                  </a:lnTo>
                  <a:lnTo>
                    <a:pt x="3172" y="828"/>
                  </a:lnTo>
                  <a:lnTo>
                    <a:pt x="3098" y="828"/>
                  </a:lnTo>
                  <a:lnTo>
                    <a:pt x="3042" y="835"/>
                  </a:lnTo>
                  <a:lnTo>
                    <a:pt x="2998" y="842"/>
                  </a:lnTo>
                  <a:lnTo>
                    <a:pt x="2972" y="854"/>
                  </a:lnTo>
                  <a:lnTo>
                    <a:pt x="2954" y="865"/>
                  </a:lnTo>
                  <a:lnTo>
                    <a:pt x="2942" y="876"/>
                  </a:lnTo>
                  <a:lnTo>
                    <a:pt x="2935" y="891"/>
                  </a:lnTo>
                  <a:lnTo>
                    <a:pt x="2935" y="898"/>
                  </a:lnTo>
                  <a:lnTo>
                    <a:pt x="2942" y="898"/>
                  </a:lnTo>
                  <a:lnTo>
                    <a:pt x="2942" y="891"/>
                  </a:lnTo>
                  <a:lnTo>
                    <a:pt x="2946" y="879"/>
                  </a:lnTo>
                  <a:lnTo>
                    <a:pt x="2957" y="868"/>
                  </a:lnTo>
                  <a:lnTo>
                    <a:pt x="2972" y="857"/>
                  </a:lnTo>
                  <a:lnTo>
                    <a:pt x="3002" y="842"/>
                  </a:lnTo>
                  <a:lnTo>
                    <a:pt x="3042" y="839"/>
                  </a:lnTo>
                  <a:lnTo>
                    <a:pt x="3101" y="835"/>
                  </a:lnTo>
                  <a:lnTo>
                    <a:pt x="3179" y="835"/>
                  </a:lnTo>
                  <a:lnTo>
                    <a:pt x="3201" y="835"/>
                  </a:lnTo>
                  <a:lnTo>
                    <a:pt x="3268" y="839"/>
                  </a:lnTo>
                  <a:lnTo>
                    <a:pt x="3271" y="842"/>
                  </a:lnTo>
                  <a:lnTo>
                    <a:pt x="3194" y="839"/>
                  </a:lnTo>
                  <a:lnTo>
                    <a:pt x="3127" y="842"/>
                  </a:lnTo>
                  <a:lnTo>
                    <a:pt x="3083" y="850"/>
                  </a:lnTo>
                  <a:lnTo>
                    <a:pt x="3046" y="865"/>
                  </a:lnTo>
                  <a:lnTo>
                    <a:pt x="3027" y="876"/>
                  </a:lnTo>
                  <a:lnTo>
                    <a:pt x="3016" y="883"/>
                  </a:lnTo>
                  <a:lnTo>
                    <a:pt x="3005" y="898"/>
                  </a:lnTo>
                  <a:lnTo>
                    <a:pt x="3013" y="898"/>
                  </a:lnTo>
                  <a:lnTo>
                    <a:pt x="3024" y="883"/>
                  </a:lnTo>
                  <a:lnTo>
                    <a:pt x="3039" y="876"/>
                  </a:lnTo>
                  <a:lnTo>
                    <a:pt x="3057" y="865"/>
                  </a:lnTo>
                  <a:lnTo>
                    <a:pt x="3094" y="854"/>
                  </a:lnTo>
                  <a:lnTo>
                    <a:pt x="3138" y="842"/>
                  </a:lnTo>
                  <a:lnTo>
                    <a:pt x="3198" y="842"/>
                  </a:lnTo>
                  <a:lnTo>
                    <a:pt x="3279" y="850"/>
                  </a:lnTo>
                  <a:lnTo>
                    <a:pt x="3279" y="842"/>
                  </a:lnTo>
                  <a:lnTo>
                    <a:pt x="3290" y="854"/>
                  </a:lnTo>
                  <a:lnTo>
                    <a:pt x="3264" y="850"/>
                  </a:lnTo>
                  <a:lnTo>
                    <a:pt x="3249" y="850"/>
                  </a:lnTo>
                  <a:lnTo>
                    <a:pt x="3194" y="850"/>
                  </a:lnTo>
                  <a:lnTo>
                    <a:pt x="3153" y="854"/>
                  </a:lnTo>
                  <a:lnTo>
                    <a:pt x="3124" y="857"/>
                  </a:lnTo>
                  <a:lnTo>
                    <a:pt x="3101" y="868"/>
                  </a:lnTo>
                  <a:lnTo>
                    <a:pt x="3087" y="879"/>
                  </a:lnTo>
                  <a:lnTo>
                    <a:pt x="3083" y="891"/>
                  </a:lnTo>
                  <a:lnTo>
                    <a:pt x="3079" y="898"/>
                  </a:lnTo>
                  <a:lnTo>
                    <a:pt x="3083" y="898"/>
                  </a:lnTo>
                  <a:lnTo>
                    <a:pt x="3083" y="891"/>
                  </a:lnTo>
                  <a:lnTo>
                    <a:pt x="3094" y="879"/>
                  </a:lnTo>
                  <a:lnTo>
                    <a:pt x="3101" y="868"/>
                  </a:lnTo>
                  <a:lnTo>
                    <a:pt x="3124" y="865"/>
                  </a:lnTo>
                  <a:lnTo>
                    <a:pt x="3153" y="854"/>
                  </a:lnTo>
                  <a:lnTo>
                    <a:pt x="3194" y="850"/>
                  </a:lnTo>
                  <a:lnTo>
                    <a:pt x="3249" y="854"/>
                  </a:lnTo>
                  <a:lnTo>
                    <a:pt x="3264" y="854"/>
                  </a:lnTo>
                  <a:lnTo>
                    <a:pt x="3290" y="865"/>
                  </a:lnTo>
                  <a:lnTo>
                    <a:pt x="3290" y="857"/>
                  </a:lnTo>
                  <a:lnTo>
                    <a:pt x="3297" y="876"/>
                  </a:lnTo>
                  <a:lnTo>
                    <a:pt x="3297" y="891"/>
                  </a:lnTo>
                  <a:lnTo>
                    <a:pt x="3290" y="883"/>
                  </a:lnTo>
                  <a:lnTo>
                    <a:pt x="3279" y="879"/>
                  </a:lnTo>
                  <a:lnTo>
                    <a:pt x="3268" y="876"/>
                  </a:lnTo>
                  <a:lnTo>
                    <a:pt x="3212" y="868"/>
                  </a:lnTo>
                  <a:lnTo>
                    <a:pt x="3172" y="879"/>
                  </a:lnTo>
                  <a:lnTo>
                    <a:pt x="3153" y="891"/>
                  </a:lnTo>
                  <a:lnTo>
                    <a:pt x="3138" y="898"/>
                  </a:lnTo>
                  <a:lnTo>
                    <a:pt x="3142" y="898"/>
                  </a:lnTo>
                  <a:lnTo>
                    <a:pt x="3157" y="891"/>
                  </a:lnTo>
                  <a:lnTo>
                    <a:pt x="3183" y="879"/>
                  </a:lnTo>
                  <a:lnTo>
                    <a:pt x="3220" y="876"/>
                  </a:lnTo>
                  <a:lnTo>
                    <a:pt x="3264" y="879"/>
                  </a:lnTo>
                  <a:lnTo>
                    <a:pt x="3283" y="883"/>
                  </a:lnTo>
                  <a:lnTo>
                    <a:pt x="3294" y="891"/>
                  </a:lnTo>
                  <a:lnTo>
                    <a:pt x="3297" y="894"/>
                  </a:lnTo>
                  <a:lnTo>
                    <a:pt x="3297" y="898"/>
                  </a:lnTo>
                  <a:lnTo>
                    <a:pt x="3305" y="898"/>
                  </a:lnTo>
                  <a:lnTo>
                    <a:pt x="3305" y="891"/>
                  </a:lnTo>
                  <a:lnTo>
                    <a:pt x="3297" y="865"/>
                  </a:lnTo>
                  <a:lnTo>
                    <a:pt x="3279" y="842"/>
                  </a:lnTo>
                  <a:lnTo>
                    <a:pt x="3249" y="820"/>
                  </a:lnTo>
                  <a:lnTo>
                    <a:pt x="3209" y="794"/>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1" name="図形 20"/>
            <p:cNvSpPr>
              <a:spLocks/>
            </p:cNvSpPr>
            <p:nvPr/>
          </p:nvSpPr>
          <p:spPr bwMode="auto">
            <a:xfrm>
              <a:off x="27598" y="4827823"/>
              <a:ext cx="165588" cy="79098"/>
            </a:xfrm>
            <a:custGeom>
              <a:avLst/>
              <a:gdLst/>
              <a:ahLst/>
              <a:cxnLst>
                <a:cxn ang="0">
                  <a:pos x="52" y="56"/>
                </a:cxn>
                <a:cxn ang="0">
                  <a:pos x="23" y="48"/>
                </a:cxn>
                <a:cxn ang="0">
                  <a:pos x="34" y="44"/>
                </a:cxn>
                <a:cxn ang="0">
                  <a:pos x="41" y="30"/>
                </a:cxn>
                <a:cxn ang="0">
                  <a:pos x="41" y="19"/>
                </a:cxn>
                <a:cxn ang="0">
                  <a:pos x="26" y="7"/>
                </a:cxn>
                <a:cxn ang="0">
                  <a:pos x="0" y="0"/>
                </a:cxn>
                <a:cxn ang="0">
                  <a:pos x="49" y="0"/>
                </a:cxn>
                <a:cxn ang="0">
                  <a:pos x="71" y="7"/>
                </a:cxn>
                <a:cxn ang="0">
                  <a:pos x="93" y="15"/>
                </a:cxn>
                <a:cxn ang="0">
                  <a:pos x="108" y="26"/>
                </a:cxn>
                <a:cxn ang="0">
                  <a:pos x="104" y="41"/>
                </a:cxn>
                <a:cxn ang="0">
                  <a:pos x="97" y="44"/>
                </a:cxn>
                <a:cxn ang="0">
                  <a:pos x="82" y="48"/>
                </a:cxn>
                <a:cxn ang="0">
                  <a:pos x="52" y="56"/>
                </a:cxn>
              </a:cxnLst>
              <a:rect l="0" t="0" r="0" b="0"/>
              <a:pathLst>
                <a:path w="108" h="56">
                  <a:moveTo>
                    <a:pt x="52" y="56"/>
                  </a:moveTo>
                  <a:lnTo>
                    <a:pt x="23" y="48"/>
                  </a:lnTo>
                  <a:lnTo>
                    <a:pt x="34" y="44"/>
                  </a:lnTo>
                  <a:lnTo>
                    <a:pt x="41" y="30"/>
                  </a:lnTo>
                  <a:lnTo>
                    <a:pt x="41" y="19"/>
                  </a:lnTo>
                  <a:lnTo>
                    <a:pt x="26" y="7"/>
                  </a:lnTo>
                  <a:lnTo>
                    <a:pt x="0" y="0"/>
                  </a:lnTo>
                  <a:lnTo>
                    <a:pt x="49" y="0"/>
                  </a:lnTo>
                  <a:lnTo>
                    <a:pt x="71" y="7"/>
                  </a:lnTo>
                  <a:lnTo>
                    <a:pt x="93" y="15"/>
                  </a:lnTo>
                  <a:lnTo>
                    <a:pt x="108" y="26"/>
                  </a:lnTo>
                  <a:lnTo>
                    <a:pt x="104" y="41"/>
                  </a:lnTo>
                  <a:lnTo>
                    <a:pt x="97" y="44"/>
                  </a:lnTo>
                  <a:lnTo>
                    <a:pt x="82" y="48"/>
                  </a:lnTo>
                  <a:lnTo>
                    <a:pt x="52" y="56"/>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2" name="図形 21"/>
            <p:cNvSpPr>
              <a:spLocks/>
            </p:cNvSpPr>
            <p:nvPr/>
          </p:nvSpPr>
          <p:spPr bwMode="auto">
            <a:xfrm>
              <a:off x="130324" y="4827823"/>
              <a:ext cx="187053" cy="83336"/>
            </a:xfrm>
            <a:custGeom>
              <a:avLst/>
              <a:gdLst/>
              <a:ahLst/>
              <a:cxnLst>
                <a:cxn ang="0">
                  <a:pos x="115" y="26"/>
                </a:cxn>
                <a:cxn ang="0">
                  <a:pos x="122" y="33"/>
                </a:cxn>
                <a:cxn ang="0">
                  <a:pos x="115" y="41"/>
                </a:cxn>
                <a:cxn ang="0">
                  <a:pos x="107" y="44"/>
                </a:cxn>
                <a:cxn ang="0">
                  <a:pos x="74" y="56"/>
                </a:cxn>
                <a:cxn ang="0">
                  <a:pos x="15" y="59"/>
                </a:cxn>
                <a:cxn ang="0">
                  <a:pos x="4" y="56"/>
                </a:cxn>
                <a:cxn ang="0">
                  <a:pos x="26" y="48"/>
                </a:cxn>
                <a:cxn ang="0">
                  <a:pos x="37" y="44"/>
                </a:cxn>
                <a:cxn ang="0">
                  <a:pos x="41" y="41"/>
                </a:cxn>
                <a:cxn ang="0">
                  <a:pos x="44" y="33"/>
                </a:cxn>
                <a:cxn ang="0">
                  <a:pos x="41" y="26"/>
                </a:cxn>
                <a:cxn ang="0">
                  <a:pos x="37" y="19"/>
                </a:cxn>
                <a:cxn ang="0">
                  <a:pos x="26" y="7"/>
                </a:cxn>
                <a:cxn ang="0">
                  <a:pos x="0" y="0"/>
                </a:cxn>
                <a:cxn ang="0">
                  <a:pos x="44" y="0"/>
                </a:cxn>
                <a:cxn ang="0">
                  <a:pos x="44" y="4"/>
                </a:cxn>
                <a:cxn ang="0">
                  <a:pos x="96" y="15"/>
                </a:cxn>
                <a:cxn ang="0">
                  <a:pos x="115" y="26"/>
                </a:cxn>
              </a:cxnLst>
              <a:rect l="0" t="0" r="0" b="0"/>
              <a:pathLst>
                <a:path w="122" h="59">
                  <a:moveTo>
                    <a:pt x="115" y="26"/>
                  </a:moveTo>
                  <a:lnTo>
                    <a:pt x="122" y="33"/>
                  </a:lnTo>
                  <a:lnTo>
                    <a:pt x="115" y="41"/>
                  </a:lnTo>
                  <a:lnTo>
                    <a:pt x="107" y="44"/>
                  </a:lnTo>
                  <a:lnTo>
                    <a:pt x="74" y="56"/>
                  </a:lnTo>
                  <a:lnTo>
                    <a:pt x="15" y="59"/>
                  </a:lnTo>
                  <a:lnTo>
                    <a:pt x="4" y="56"/>
                  </a:lnTo>
                  <a:lnTo>
                    <a:pt x="26" y="48"/>
                  </a:lnTo>
                  <a:lnTo>
                    <a:pt x="37" y="44"/>
                  </a:lnTo>
                  <a:lnTo>
                    <a:pt x="41" y="41"/>
                  </a:lnTo>
                  <a:lnTo>
                    <a:pt x="44" y="33"/>
                  </a:lnTo>
                  <a:lnTo>
                    <a:pt x="41" y="26"/>
                  </a:lnTo>
                  <a:lnTo>
                    <a:pt x="37" y="19"/>
                  </a:lnTo>
                  <a:lnTo>
                    <a:pt x="26" y="7"/>
                  </a:lnTo>
                  <a:lnTo>
                    <a:pt x="0" y="0"/>
                  </a:lnTo>
                  <a:lnTo>
                    <a:pt x="44" y="0"/>
                  </a:lnTo>
                  <a:lnTo>
                    <a:pt x="44" y="4"/>
                  </a:lnTo>
                  <a:lnTo>
                    <a:pt x="96" y="15"/>
                  </a:lnTo>
                  <a:lnTo>
                    <a:pt x="115" y="26"/>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3" name="図形 22"/>
            <p:cNvSpPr>
              <a:spLocks/>
            </p:cNvSpPr>
            <p:nvPr/>
          </p:nvSpPr>
          <p:spPr bwMode="auto">
            <a:xfrm>
              <a:off x="1847533" y="5308063"/>
              <a:ext cx="390972" cy="120060"/>
            </a:xfrm>
            <a:custGeom>
              <a:avLst/>
              <a:gdLst/>
              <a:ahLst/>
              <a:cxnLst>
                <a:cxn ang="0">
                  <a:pos x="100" y="4"/>
                </a:cxn>
                <a:cxn ang="0">
                  <a:pos x="81" y="15"/>
                </a:cxn>
                <a:cxn ang="0">
                  <a:pos x="74" y="26"/>
                </a:cxn>
                <a:cxn ang="0">
                  <a:pos x="70" y="37"/>
                </a:cxn>
                <a:cxn ang="0">
                  <a:pos x="74" y="41"/>
                </a:cxn>
                <a:cxn ang="0">
                  <a:pos x="81" y="52"/>
                </a:cxn>
                <a:cxn ang="0">
                  <a:pos x="115" y="59"/>
                </a:cxn>
                <a:cxn ang="0">
                  <a:pos x="155" y="70"/>
                </a:cxn>
                <a:cxn ang="0">
                  <a:pos x="200" y="81"/>
                </a:cxn>
                <a:cxn ang="0">
                  <a:pos x="255" y="85"/>
                </a:cxn>
                <a:cxn ang="0">
                  <a:pos x="181" y="85"/>
                </a:cxn>
                <a:cxn ang="0">
                  <a:pos x="100" y="81"/>
                </a:cxn>
                <a:cxn ang="0">
                  <a:pos x="67" y="74"/>
                </a:cxn>
                <a:cxn ang="0">
                  <a:pos x="37" y="67"/>
                </a:cxn>
                <a:cxn ang="0">
                  <a:pos x="11" y="52"/>
                </a:cxn>
                <a:cxn ang="0">
                  <a:pos x="0" y="37"/>
                </a:cxn>
                <a:cxn ang="0">
                  <a:pos x="0" y="30"/>
                </a:cxn>
                <a:cxn ang="0">
                  <a:pos x="0" y="19"/>
                </a:cxn>
                <a:cxn ang="0">
                  <a:pos x="11" y="11"/>
                </a:cxn>
                <a:cxn ang="0">
                  <a:pos x="30" y="4"/>
                </a:cxn>
                <a:cxn ang="0">
                  <a:pos x="30" y="0"/>
                </a:cxn>
                <a:cxn ang="0">
                  <a:pos x="100" y="4"/>
                </a:cxn>
              </a:cxnLst>
              <a:rect l="0" t="0" r="0" b="0"/>
              <a:pathLst>
                <a:path w="255" h="85">
                  <a:moveTo>
                    <a:pt x="100" y="4"/>
                  </a:moveTo>
                  <a:lnTo>
                    <a:pt x="81" y="15"/>
                  </a:lnTo>
                  <a:lnTo>
                    <a:pt x="74" y="26"/>
                  </a:lnTo>
                  <a:lnTo>
                    <a:pt x="70" y="37"/>
                  </a:lnTo>
                  <a:lnTo>
                    <a:pt x="74" y="41"/>
                  </a:lnTo>
                  <a:lnTo>
                    <a:pt x="81" y="52"/>
                  </a:lnTo>
                  <a:lnTo>
                    <a:pt x="115" y="59"/>
                  </a:lnTo>
                  <a:lnTo>
                    <a:pt x="155" y="70"/>
                  </a:lnTo>
                  <a:lnTo>
                    <a:pt x="200" y="81"/>
                  </a:lnTo>
                  <a:lnTo>
                    <a:pt x="255" y="85"/>
                  </a:lnTo>
                  <a:lnTo>
                    <a:pt x="181" y="85"/>
                  </a:lnTo>
                  <a:lnTo>
                    <a:pt x="100" y="81"/>
                  </a:lnTo>
                  <a:lnTo>
                    <a:pt x="67" y="74"/>
                  </a:lnTo>
                  <a:lnTo>
                    <a:pt x="37" y="67"/>
                  </a:lnTo>
                  <a:lnTo>
                    <a:pt x="11" y="52"/>
                  </a:lnTo>
                  <a:lnTo>
                    <a:pt x="0" y="37"/>
                  </a:lnTo>
                  <a:lnTo>
                    <a:pt x="0" y="30"/>
                  </a:lnTo>
                  <a:lnTo>
                    <a:pt x="0" y="19"/>
                  </a:lnTo>
                  <a:lnTo>
                    <a:pt x="11" y="11"/>
                  </a:lnTo>
                  <a:lnTo>
                    <a:pt x="30" y="4"/>
                  </a:lnTo>
                  <a:lnTo>
                    <a:pt x="30" y="0"/>
                  </a:lnTo>
                  <a:lnTo>
                    <a:pt x="100" y="4"/>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4" name="図形 23"/>
            <p:cNvSpPr>
              <a:spLocks/>
            </p:cNvSpPr>
            <p:nvPr/>
          </p:nvSpPr>
          <p:spPr bwMode="auto">
            <a:xfrm>
              <a:off x="1649747" y="5292526"/>
              <a:ext cx="288246" cy="151134"/>
            </a:xfrm>
            <a:custGeom>
              <a:avLst/>
              <a:gdLst/>
              <a:ahLst/>
              <a:cxnLst>
                <a:cxn ang="0">
                  <a:pos x="88" y="7"/>
                </a:cxn>
                <a:cxn ang="0">
                  <a:pos x="63" y="15"/>
                </a:cxn>
                <a:cxn ang="0">
                  <a:pos x="55" y="26"/>
                </a:cxn>
                <a:cxn ang="0">
                  <a:pos x="44" y="37"/>
                </a:cxn>
                <a:cxn ang="0">
                  <a:pos x="48" y="56"/>
                </a:cxn>
                <a:cxn ang="0">
                  <a:pos x="63" y="70"/>
                </a:cxn>
                <a:cxn ang="0">
                  <a:pos x="88" y="85"/>
                </a:cxn>
                <a:cxn ang="0">
                  <a:pos x="129" y="96"/>
                </a:cxn>
                <a:cxn ang="0">
                  <a:pos x="188" y="107"/>
                </a:cxn>
                <a:cxn ang="0">
                  <a:pos x="96" y="107"/>
                </a:cxn>
                <a:cxn ang="0">
                  <a:pos x="59" y="96"/>
                </a:cxn>
                <a:cxn ang="0">
                  <a:pos x="40" y="92"/>
                </a:cxn>
                <a:cxn ang="0">
                  <a:pos x="29" y="81"/>
                </a:cxn>
                <a:cxn ang="0">
                  <a:pos x="26" y="78"/>
                </a:cxn>
                <a:cxn ang="0">
                  <a:pos x="3" y="56"/>
                </a:cxn>
                <a:cxn ang="0">
                  <a:pos x="0" y="41"/>
                </a:cxn>
                <a:cxn ang="0">
                  <a:pos x="3" y="26"/>
                </a:cxn>
                <a:cxn ang="0">
                  <a:pos x="18" y="15"/>
                </a:cxn>
                <a:cxn ang="0">
                  <a:pos x="44" y="0"/>
                </a:cxn>
                <a:cxn ang="0">
                  <a:pos x="88" y="7"/>
                </a:cxn>
              </a:cxnLst>
              <a:rect l="0" t="0" r="0" b="0"/>
              <a:pathLst>
                <a:path w="188" h="107">
                  <a:moveTo>
                    <a:pt x="88" y="7"/>
                  </a:moveTo>
                  <a:lnTo>
                    <a:pt x="63" y="15"/>
                  </a:lnTo>
                  <a:lnTo>
                    <a:pt x="55" y="26"/>
                  </a:lnTo>
                  <a:lnTo>
                    <a:pt x="44" y="37"/>
                  </a:lnTo>
                  <a:lnTo>
                    <a:pt x="48" y="56"/>
                  </a:lnTo>
                  <a:lnTo>
                    <a:pt x="63" y="70"/>
                  </a:lnTo>
                  <a:lnTo>
                    <a:pt x="88" y="85"/>
                  </a:lnTo>
                  <a:lnTo>
                    <a:pt x="129" y="96"/>
                  </a:lnTo>
                  <a:lnTo>
                    <a:pt x="188" y="107"/>
                  </a:lnTo>
                  <a:lnTo>
                    <a:pt x="96" y="107"/>
                  </a:lnTo>
                  <a:lnTo>
                    <a:pt x="59" y="96"/>
                  </a:lnTo>
                  <a:lnTo>
                    <a:pt x="40" y="92"/>
                  </a:lnTo>
                  <a:lnTo>
                    <a:pt x="29" y="81"/>
                  </a:lnTo>
                  <a:lnTo>
                    <a:pt x="26" y="78"/>
                  </a:lnTo>
                  <a:lnTo>
                    <a:pt x="3" y="56"/>
                  </a:lnTo>
                  <a:lnTo>
                    <a:pt x="0" y="41"/>
                  </a:lnTo>
                  <a:lnTo>
                    <a:pt x="3" y="26"/>
                  </a:lnTo>
                  <a:lnTo>
                    <a:pt x="18" y="15"/>
                  </a:lnTo>
                  <a:lnTo>
                    <a:pt x="44" y="0"/>
                  </a:lnTo>
                  <a:lnTo>
                    <a:pt x="88" y="7"/>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5" name="図形 24"/>
            <p:cNvSpPr>
              <a:spLocks/>
            </p:cNvSpPr>
            <p:nvPr/>
          </p:nvSpPr>
          <p:spPr bwMode="auto">
            <a:xfrm>
              <a:off x="1162183" y="5188003"/>
              <a:ext cx="617889" cy="255657"/>
            </a:xfrm>
            <a:custGeom>
              <a:avLst/>
              <a:gdLst/>
              <a:ahLst/>
              <a:cxnLst>
                <a:cxn ang="0">
                  <a:pos x="44" y="81"/>
                </a:cxn>
                <a:cxn ang="0">
                  <a:pos x="52" y="89"/>
                </a:cxn>
                <a:cxn ang="0">
                  <a:pos x="55" y="104"/>
                </a:cxn>
                <a:cxn ang="0">
                  <a:pos x="70" y="122"/>
                </a:cxn>
                <a:cxn ang="0">
                  <a:pos x="100" y="137"/>
                </a:cxn>
                <a:cxn ang="0">
                  <a:pos x="129" y="144"/>
                </a:cxn>
                <a:cxn ang="0">
                  <a:pos x="192" y="159"/>
                </a:cxn>
                <a:cxn ang="0">
                  <a:pos x="222" y="166"/>
                </a:cxn>
                <a:cxn ang="0">
                  <a:pos x="225" y="166"/>
                </a:cxn>
                <a:cxn ang="0">
                  <a:pos x="288" y="170"/>
                </a:cxn>
                <a:cxn ang="0">
                  <a:pos x="381" y="174"/>
                </a:cxn>
                <a:cxn ang="0">
                  <a:pos x="403" y="181"/>
                </a:cxn>
                <a:cxn ang="0">
                  <a:pos x="392" y="181"/>
                </a:cxn>
                <a:cxn ang="0">
                  <a:pos x="303" y="174"/>
                </a:cxn>
                <a:cxn ang="0">
                  <a:pos x="218" y="170"/>
                </a:cxn>
                <a:cxn ang="0">
                  <a:pos x="125" y="155"/>
                </a:cxn>
                <a:cxn ang="0">
                  <a:pos x="70" y="141"/>
                </a:cxn>
                <a:cxn ang="0">
                  <a:pos x="29" y="122"/>
                </a:cxn>
                <a:cxn ang="0">
                  <a:pos x="11" y="111"/>
                </a:cxn>
                <a:cxn ang="0">
                  <a:pos x="0" y="96"/>
                </a:cxn>
                <a:cxn ang="0">
                  <a:pos x="0" y="74"/>
                </a:cxn>
                <a:cxn ang="0">
                  <a:pos x="15" y="56"/>
                </a:cxn>
                <a:cxn ang="0">
                  <a:pos x="22" y="44"/>
                </a:cxn>
                <a:cxn ang="0">
                  <a:pos x="44" y="30"/>
                </a:cxn>
                <a:cxn ang="0">
                  <a:pos x="66" y="19"/>
                </a:cxn>
                <a:cxn ang="0">
                  <a:pos x="92" y="11"/>
                </a:cxn>
                <a:cxn ang="0">
                  <a:pos x="129" y="4"/>
                </a:cxn>
                <a:cxn ang="0">
                  <a:pos x="177" y="0"/>
                </a:cxn>
                <a:cxn ang="0">
                  <a:pos x="177" y="11"/>
                </a:cxn>
                <a:cxn ang="0">
                  <a:pos x="140" y="11"/>
                </a:cxn>
                <a:cxn ang="0">
                  <a:pos x="107" y="19"/>
                </a:cxn>
                <a:cxn ang="0">
                  <a:pos x="81" y="30"/>
                </a:cxn>
                <a:cxn ang="0">
                  <a:pos x="66" y="44"/>
                </a:cxn>
                <a:cxn ang="0">
                  <a:pos x="55" y="56"/>
                </a:cxn>
                <a:cxn ang="0">
                  <a:pos x="52" y="70"/>
                </a:cxn>
                <a:cxn ang="0">
                  <a:pos x="44" y="81"/>
                </a:cxn>
              </a:cxnLst>
              <a:rect l="0" t="0" r="0" b="0"/>
              <a:pathLst>
                <a:path w="403" h="181">
                  <a:moveTo>
                    <a:pt x="44" y="81"/>
                  </a:moveTo>
                  <a:lnTo>
                    <a:pt x="52" y="89"/>
                  </a:lnTo>
                  <a:lnTo>
                    <a:pt x="55" y="104"/>
                  </a:lnTo>
                  <a:lnTo>
                    <a:pt x="70" y="122"/>
                  </a:lnTo>
                  <a:lnTo>
                    <a:pt x="100" y="137"/>
                  </a:lnTo>
                  <a:lnTo>
                    <a:pt x="129" y="144"/>
                  </a:lnTo>
                  <a:lnTo>
                    <a:pt x="192" y="159"/>
                  </a:lnTo>
                  <a:lnTo>
                    <a:pt x="222" y="166"/>
                  </a:lnTo>
                  <a:lnTo>
                    <a:pt x="225" y="166"/>
                  </a:lnTo>
                  <a:lnTo>
                    <a:pt x="288" y="170"/>
                  </a:lnTo>
                  <a:lnTo>
                    <a:pt x="381" y="174"/>
                  </a:lnTo>
                  <a:lnTo>
                    <a:pt x="403" y="181"/>
                  </a:lnTo>
                  <a:lnTo>
                    <a:pt x="392" y="181"/>
                  </a:lnTo>
                  <a:lnTo>
                    <a:pt x="303" y="174"/>
                  </a:lnTo>
                  <a:lnTo>
                    <a:pt x="218" y="170"/>
                  </a:lnTo>
                  <a:lnTo>
                    <a:pt x="125" y="155"/>
                  </a:lnTo>
                  <a:lnTo>
                    <a:pt x="70" y="141"/>
                  </a:lnTo>
                  <a:lnTo>
                    <a:pt x="29" y="122"/>
                  </a:lnTo>
                  <a:lnTo>
                    <a:pt x="11" y="111"/>
                  </a:lnTo>
                  <a:lnTo>
                    <a:pt x="0" y="96"/>
                  </a:lnTo>
                  <a:lnTo>
                    <a:pt x="0" y="74"/>
                  </a:lnTo>
                  <a:lnTo>
                    <a:pt x="15" y="56"/>
                  </a:lnTo>
                  <a:lnTo>
                    <a:pt x="22" y="44"/>
                  </a:lnTo>
                  <a:lnTo>
                    <a:pt x="44" y="30"/>
                  </a:lnTo>
                  <a:lnTo>
                    <a:pt x="66" y="19"/>
                  </a:lnTo>
                  <a:lnTo>
                    <a:pt x="92" y="11"/>
                  </a:lnTo>
                  <a:lnTo>
                    <a:pt x="129" y="4"/>
                  </a:lnTo>
                  <a:lnTo>
                    <a:pt x="177" y="0"/>
                  </a:lnTo>
                  <a:lnTo>
                    <a:pt x="177" y="11"/>
                  </a:lnTo>
                  <a:lnTo>
                    <a:pt x="140" y="11"/>
                  </a:lnTo>
                  <a:lnTo>
                    <a:pt x="107" y="19"/>
                  </a:lnTo>
                  <a:lnTo>
                    <a:pt x="81" y="30"/>
                  </a:lnTo>
                  <a:lnTo>
                    <a:pt x="66" y="44"/>
                  </a:lnTo>
                  <a:lnTo>
                    <a:pt x="55" y="56"/>
                  </a:lnTo>
                  <a:lnTo>
                    <a:pt x="52" y="70"/>
                  </a:lnTo>
                  <a:lnTo>
                    <a:pt x="44" y="81"/>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6" name="図形 25"/>
            <p:cNvSpPr>
              <a:spLocks/>
            </p:cNvSpPr>
            <p:nvPr/>
          </p:nvSpPr>
          <p:spPr bwMode="auto">
            <a:xfrm>
              <a:off x="1416698" y="5250152"/>
              <a:ext cx="294379" cy="152547"/>
            </a:xfrm>
            <a:custGeom>
              <a:avLst/>
              <a:gdLst/>
              <a:ahLst/>
              <a:cxnLst>
                <a:cxn ang="0">
                  <a:pos x="192" y="30"/>
                </a:cxn>
                <a:cxn ang="0">
                  <a:pos x="159" y="45"/>
                </a:cxn>
                <a:cxn ang="0">
                  <a:pos x="152" y="56"/>
                </a:cxn>
                <a:cxn ang="0">
                  <a:pos x="144" y="71"/>
                </a:cxn>
                <a:cxn ang="0">
                  <a:pos x="152" y="86"/>
                </a:cxn>
                <a:cxn ang="0">
                  <a:pos x="166" y="108"/>
                </a:cxn>
                <a:cxn ang="0">
                  <a:pos x="67" y="82"/>
                </a:cxn>
                <a:cxn ang="0">
                  <a:pos x="41" y="78"/>
                </a:cxn>
                <a:cxn ang="0">
                  <a:pos x="11" y="60"/>
                </a:cxn>
                <a:cxn ang="0">
                  <a:pos x="0" y="52"/>
                </a:cxn>
                <a:cxn ang="0">
                  <a:pos x="0" y="41"/>
                </a:cxn>
                <a:cxn ang="0">
                  <a:pos x="4" y="37"/>
                </a:cxn>
                <a:cxn ang="0">
                  <a:pos x="11" y="26"/>
                </a:cxn>
                <a:cxn ang="0">
                  <a:pos x="30" y="15"/>
                </a:cxn>
                <a:cxn ang="0">
                  <a:pos x="59" y="8"/>
                </a:cxn>
                <a:cxn ang="0">
                  <a:pos x="59" y="0"/>
                </a:cxn>
                <a:cxn ang="0">
                  <a:pos x="122" y="23"/>
                </a:cxn>
                <a:cxn ang="0">
                  <a:pos x="192" y="30"/>
                </a:cxn>
              </a:cxnLst>
              <a:rect l="0" t="0" r="0" b="0"/>
              <a:pathLst>
                <a:path w="192" h="108">
                  <a:moveTo>
                    <a:pt x="192" y="30"/>
                  </a:moveTo>
                  <a:lnTo>
                    <a:pt x="159" y="45"/>
                  </a:lnTo>
                  <a:lnTo>
                    <a:pt x="152" y="56"/>
                  </a:lnTo>
                  <a:lnTo>
                    <a:pt x="144" y="71"/>
                  </a:lnTo>
                  <a:lnTo>
                    <a:pt x="152" y="86"/>
                  </a:lnTo>
                  <a:lnTo>
                    <a:pt x="166" y="108"/>
                  </a:lnTo>
                  <a:lnTo>
                    <a:pt x="67" y="82"/>
                  </a:lnTo>
                  <a:lnTo>
                    <a:pt x="41" y="78"/>
                  </a:lnTo>
                  <a:lnTo>
                    <a:pt x="11" y="60"/>
                  </a:lnTo>
                  <a:lnTo>
                    <a:pt x="0" y="52"/>
                  </a:lnTo>
                  <a:lnTo>
                    <a:pt x="0" y="41"/>
                  </a:lnTo>
                  <a:lnTo>
                    <a:pt x="4" y="37"/>
                  </a:lnTo>
                  <a:lnTo>
                    <a:pt x="11" y="26"/>
                  </a:lnTo>
                  <a:lnTo>
                    <a:pt x="30" y="15"/>
                  </a:lnTo>
                  <a:lnTo>
                    <a:pt x="59" y="8"/>
                  </a:lnTo>
                  <a:lnTo>
                    <a:pt x="59" y="0"/>
                  </a:lnTo>
                  <a:lnTo>
                    <a:pt x="122" y="23"/>
                  </a:lnTo>
                  <a:lnTo>
                    <a:pt x="192" y="3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7" name="図形 26"/>
            <p:cNvSpPr>
              <a:spLocks/>
            </p:cNvSpPr>
            <p:nvPr/>
          </p:nvSpPr>
          <p:spPr bwMode="auto">
            <a:xfrm>
              <a:off x="1332370" y="5245914"/>
              <a:ext cx="384839" cy="176559"/>
            </a:xfrm>
            <a:custGeom>
              <a:avLst/>
              <a:gdLst/>
              <a:ahLst/>
              <a:cxnLst>
                <a:cxn ang="0">
                  <a:pos x="99" y="0"/>
                </a:cxn>
                <a:cxn ang="0">
                  <a:pos x="114" y="3"/>
                </a:cxn>
                <a:cxn ang="0">
                  <a:pos x="81" y="18"/>
                </a:cxn>
                <a:cxn ang="0">
                  <a:pos x="59" y="29"/>
                </a:cxn>
                <a:cxn ang="0">
                  <a:pos x="51" y="44"/>
                </a:cxn>
                <a:cxn ang="0">
                  <a:pos x="55" y="55"/>
                </a:cxn>
                <a:cxn ang="0">
                  <a:pos x="59" y="63"/>
                </a:cxn>
                <a:cxn ang="0">
                  <a:pos x="96" y="85"/>
                </a:cxn>
                <a:cxn ang="0">
                  <a:pos x="122" y="89"/>
                </a:cxn>
                <a:cxn ang="0">
                  <a:pos x="225" y="114"/>
                </a:cxn>
                <a:cxn ang="0">
                  <a:pos x="233" y="118"/>
                </a:cxn>
                <a:cxn ang="0">
                  <a:pos x="251" y="125"/>
                </a:cxn>
                <a:cxn ang="0">
                  <a:pos x="196" y="118"/>
                </a:cxn>
                <a:cxn ang="0">
                  <a:pos x="125" y="111"/>
                </a:cxn>
                <a:cxn ang="0">
                  <a:pos x="55" y="96"/>
                </a:cxn>
                <a:cxn ang="0">
                  <a:pos x="26" y="81"/>
                </a:cxn>
                <a:cxn ang="0">
                  <a:pos x="11" y="70"/>
                </a:cxn>
                <a:cxn ang="0">
                  <a:pos x="0" y="48"/>
                </a:cxn>
                <a:cxn ang="0">
                  <a:pos x="3" y="44"/>
                </a:cxn>
                <a:cxn ang="0">
                  <a:pos x="18" y="26"/>
                </a:cxn>
                <a:cxn ang="0">
                  <a:pos x="29" y="15"/>
                </a:cxn>
                <a:cxn ang="0">
                  <a:pos x="51" y="11"/>
                </a:cxn>
                <a:cxn ang="0">
                  <a:pos x="70" y="3"/>
                </a:cxn>
                <a:cxn ang="0">
                  <a:pos x="99" y="0"/>
                </a:cxn>
              </a:cxnLst>
              <a:rect l="0" t="0" r="0" b="0"/>
              <a:pathLst>
                <a:path w="251" h="125">
                  <a:moveTo>
                    <a:pt x="99" y="0"/>
                  </a:moveTo>
                  <a:lnTo>
                    <a:pt x="114" y="3"/>
                  </a:lnTo>
                  <a:lnTo>
                    <a:pt x="81" y="18"/>
                  </a:lnTo>
                  <a:lnTo>
                    <a:pt x="59" y="29"/>
                  </a:lnTo>
                  <a:lnTo>
                    <a:pt x="51" y="44"/>
                  </a:lnTo>
                  <a:lnTo>
                    <a:pt x="55" y="55"/>
                  </a:lnTo>
                  <a:lnTo>
                    <a:pt x="59" y="63"/>
                  </a:lnTo>
                  <a:lnTo>
                    <a:pt x="96" y="85"/>
                  </a:lnTo>
                  <a:lnTo>
                    <a:pt x="122" y="89"/>
                  </a:lnTo>
                  <a:lnTo>
                    <a:pt x="225" y="114"/>
                  </a:lnTo>
                  <a:lnTo>
                    <a:pt x="233" y="118"/>
                  </a:lnTo>
                  <a:lnTo>
                    <a:pt x="251" y="125"/>
                  </a:lnTo>
                  <a:lnTo>
                    <a:pt x="196" y="118"/>
                  </a:lnTo>
                  <a:lnTo>
                    <a:pt x="125" y="111"/>
                  </a:lnTo>
                  <a:lnTo>
                    <a:pt x="55" y="96"/>
                  </a:lnTo>
                  <a:lnTo>
                    <a:pt x="26" y="81"/>
                  </a:lnTo>
                  <a:lnTo>
                    <a:pt x="11" y="70"/>
                  </a:lnTo>
                  <a:lnTo>
                    <a:pt x="0" y="48"/>
                  </a:lnTo>
                  <a:lnTo>
                    <a:pt x="3" y="44"/>
                  </a:lnTo>
                  <a:lnTo>
                    <a:pt x="18" y="26"/>
                  </a:lnTo>
                  <a:lnTo>
                    <a:pt x="29" y="15"/>
                  </a:lnTo>
                  <a:lnTo>
                    <a:pt x="51" y="11"/>
                  </a:lnTo>
                  <a:lnTo>
                    <a:pt x="70" y="3"/>
                  </a:lnTo>
                  <a:lnTo>
                    <a:pt x="99"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8" name="図形 27"/>
            <p:cNvSpPr>
              <a:spLocks/>
            </p:cNvSpPr>
            <p:nvPr/>
          </p:nvSpPr>
          <p:spPr bwMode="auto">
            <a:xfrm>
              <a:off x="1280241" y="5224727"/>
              <a:ext cx="459967" cy="209046"/>
            </a:xfrm>
            <a:custGeom>
              <a:avLst/>
              <a:gdLst/>
              <a:ahLst/>
              <a:cxnLst>
                <a:cxn ang="0">
                  <a:pos x="115" y="0"/>
                </a:cxn>
                <a:cxn ang="0">
                  <a:pos x="130" y="7"/>
                </a:cxn>
                <a:cxn ang="0">
                  <a:pos x="100" y="15"/>
                </a:cxn>
                <a:cxn ang="0">
                  <a:pos x="78" y="18"/>
                </a:cxn>
                <a:cxn ang="0">
                  <a:pos x="60" y="30"/>
                </a:cxn>
                <a:cxn ang="0">
                  <a:pos x="48" y="41"/>
                </a:cxn>
                <a:cxn ang="0">
                  <a:pos x="34" y="59"/>
                </a:cxn>
                <a:cxn ang="0">
                  <a:pos x="34" y="63"/>
                </a:cxn>
                <a:cxn ang="0">
                  <a:pos x="34" y="74"/>
                </a:cxn>
                <a:cxn ang="0">
                  <a:pos x="37" y="85"/>
                </a:cxn>
                <a:cxn ang="0">
                  <a:pos x="60" y="100"/>
                </a:cxn>
                <a:cxn ang="0">
                  <a:pos x="93" y="115"/>
                </a:cxn>
                <a:cxn ang="0">
                  <a:pos x="178" y="133"/>
                </a:cxn>
                <a:cxn ang="0">
                  <a:pos x="255" y="144"/>
                </a:cxn>
                <a:cxn ang="0">
                  <a:pos x="289" y="144"/>
                </a:cxn>
                <a:cxn ang="0">
                  <a:pos x="300" y="148"/>
                </a:cxn>
                <a:cxn ang="0">
                  <a:pos x="204" y="140"/>
                </a:cxn>
                <a:cxn ang="0">
                  <a:pos x="148" y="133"/>
                </a:cxn>
                <a:cxn ang="0">
                  <a:pos x="100" y="126"/>
                </a:cxn>
                <a:cxn ang="0">
                  <a:pos x="63" y="115"/>
                </a:cxn>
                <a:cxn ang="0">
                  <a:pos x="19" y="89"/>
                </a:cxn>
                <a:cxn ang="0">
                  <a:pos x="4" y="74"/>
                </a:cxn>
                <a:cxn ang="0">
                  <a:pos x="0" y="63"/>
                </a:cxn>
                <a:cxn ang="0">
                  <a:pos x="4" y="44"/>
                </a:cxn>
                <a:cxn ang="0">
                  <a:pos x="15" y="30"/>
                </a:cxn>
                <a:cxn ang="0">
                  <a:pos x="37" y="15"/>
                </a:cxn>
                <a:cxn ang="0">
                  <a:pos x="71" y="4"/>
                </a:cxn>
                <a:cxn ang="0">
                  <a:pos x="115" y="0"/>
                </a:cxn>
              </a:cxnLst>
              <a:rect l="0" t="0" r="0" b="0"/>
              <a:pathLst>
                <a:path w="300" h="148">
                  <a:moveTo>
                    <a:pt x="115" y="0"/>
                  </a:moveTo>
                  <a:lnTo>
                    <a:pt x="130" y="7"/>
                  </a:lnTo>
                  <a:lnTo>
                    <a:pt x="100" y="15"/>
                  </a:lnTo>
                  <a:lnTo>
                    <a:pt x="78" y="18"/>
                  </a:lnTo>
                  <a:lnTo>
                    <a:pt x="60" y="30"/>
                  </a:lnTo>
                  <a:lnTo>
                    <a:pt x="48" y="41"/>
                  </a:lnTo>
                  <a:lnTo>
                    <a:pt x="34" y="59"/>
                  </a:lnTo>
                  <a:lnTo>
                    <a:pt x="34" y="63"/>
                  </a:lnTo>
                  <a:lnTo>
                    <a:pt x="34" y="74"/>
                  </a:lnTo>
                  <a:lnTo>
                    <a:pt x="37" y="85"/>
                  </a:lnTo>
                  <a:lnTo>
                    <a:pt x="60" y="100"/>
                  </a:lnTo>
                  <a:lnTo>
                    <a:pt x="93" y="115"/>
                  </a:lnTo>
                  <a:lnTo>
                    <a:pt x="178" y="133"/>
                  </a:lnTo>
                  <a:lnTo>
                    <a:pt x="255" y="144"/>
                  </a:lnTo>
                  <a:lnTo>
                    <a:pt x="289" y="144"/>
                  </a:lnTo>
                  <a:lnTo>
                    <a:pt x="300" y="148"/>
                  </a:lnTo>
                  <a:lnTo>
                    <a:pt x="204" y="140"/>
                  </a:lnTo>
                  <a:lnTo>
                    <a:pt x="148" y="133"/>
                  </a:lnTo>
                  <a:lnTo>
                    <a:pt x="100" y="126"/>
                  </a:lnTo>
                  <a:lnTo>
                    <a:pt x="63" y="115"/>
                  </a:lnTo>
                  <a:lnTo>
                    <a:pt x="19" y="89"/>
                  </a:lnTo>
                  <a:lnTo>
                    <a:pt x="4" y="74"/>
                  </a:lnTo>
                  <a:lnTo>
                    <a:pt x="0" y="63"/>
                  </a:lnTo>
                  <a:lnTo>
                    <a:pt x="4" y="44"/>
                  </a:lnTo>
                  <a:lnTo>
                    <a:pt x="15" y="30"/>
                  </a:lnTo>
                  <a:lnTo>
                    <a:pt x="37" y="15"/>
                  </a:lnTo>
                  <a:lnTo>
                    <a:pt x="71" y="4"/>
                  </a:lnTo>
                  <a:lnTo>
                    <a:pt x="115"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9" name="図形 28"/>
            <p:cNvSpPr>
              <a:spLocks/>
            </p:cNvSpPr>
            <p:nvPr/>
          </p:nvSpPr>
          <p:spPr bwMode="auto">
            <a:xfrm>
              <a:off x="1241910" y="5203540"/>
              <a:ext cx="225384" cy="209046"/>
            </a:xfrm>
            <a:custGeom>
              <a:avLst/>
              <a:gdLst/>
              <a:ahLst/>
              <a:cxnLst>
                <a:cxn ang="0">
                  <a:pos x="129" y="0"/>
                </a:cxn>
                <a:cxn ang="0">
                  <a:pos x="133" y="8"/>
                </a:cxn>
                <a:cxn ang="0">
                  <a:pos x="133" y="15"/>
                </a:cxn>
                <a:cxn ang="0">
                  <a:pos x="88" y="15"/>
                </a:cxn>
                <a:cxn ang="0">
                  <a:pos x="59" y="22"/>
                </a:cxn>
                <a:cxn ang="0">
                  <a:pos x="33" y="41"/>
                </a:cxn>
                <a:cxn ang="0">
                  <a:pos x="25" y="59"/>
                </a:cxn>
                <a:cxn ang="0">
                  <a:pos x="18" y="78"/>
                </a:cxn>
                <a:cxn ang="0">
                  <a:pos x="25" y="89"/>
                </a:cxn>
                <a:cxn ang="0">
                  <a:pos x="40" y="104"/>
                </a:cxn>
                <a:cxn ang="0">
                  <a:pos x="77" y="126"/>
                </a:cxn>
                <a:cxn ang="0">
                  <a:pos x="147" y="148"/>
                </a:cxn>
                <a:cxn ang="0">
                  <a:pos x="110" y="141"/>
                </a:cxn>
                <a:cxn ang="0">
                  <a:pos x="55" y="126"/>
                </a:cxn>
                <a:cxn ang="0">
                  <a:pos x="33" y="115"/>
                </a:cxn>
                <a:cxn ang="0">
                  <a:pos x="18" y="100"/>
                </a:cxn>
                <a:cxn ang="0">
                  <a:pos x="3" y="85"/>
                </a:cxn>
                <a:cxn ang="0">
                  <a:pos x="0" y="70"/>
                </a:cxn>
                <a:cxn ang="0">
                  <a:pos x="3" y="59"/>
                </a:cxn>
                <a:cxn ang="0">
                  <a:pos x="7" y="48"/>
                </a:cxn>
                <a:cxn ang="0">
                  <a:pos x="14" y="33"/>
                </a:cxn>
                <a:cxn ang="0">
                  <a:pos x="25" y="22"/>
                </a:cxn>
                <a:cxn ang="0">
                  <a:pos x="48" y="15"/>
                </a:cxn>
                <a:cxn ang="0">
                  <a:pos x="85" y="4"/>
                </a:cxn>
                <a:cxn ang="0">
                  <a:pos x="129" y="0"/>
                </a:cxn>
              </a:cxnLst>
              <a:rect l="0" t="0" r="0" b="0"/>
              <a:pathLst>
                <a:path w="147" h="148">
                  <a:moveTo>
                    <a:pt x="129" y="0"/>
                  </a:moveTo>
                  <a:lnTo>
                    <a:pt x="133" y="8"/>
                  </a:lnTo>
                  <a:lnTo>
                    <a:pt x="133" y="15"/>
                  </a:lnTo>
                  <a:lnTo>
                    <a:pt x="88" y="15"/>
                  </a:lnTo>
                  <a:lnTo>
                    <a:pt x="59" y="22"/>
                  </a:lnTo>
                  <a:lnTo>
                    <a:pt x="33" y="41"/>
                  </a:lnTo>
                  <a:lnTo>
                    <a:pt x="25" y="59"/>
                  </a:lnTo>
                  <a:lnTo>
                    <a:pt x="18" y="78"/>
                  </a:lnTo>
                  <a:lnTo>
                    <a:pt x="25" y="89"/>
                  </a:lnTo>
                  <a:lnTo>
                    <a:pt x="40" y="104"/>
                  </a:lnTo>
                  <a:lnTo>
                    <a:pt x="77" y="126"/>
                  </a:lnTo>
                  <a:lnTo>
                    <a:pt x="147" y="148"/>
                  </a:lnTo>
                  <a:lnTo>
                    <a:pt x="110" y="141"/>
                  </a:lnTo>
                  <a:lnTo>
                    <a:pt x="55" y="126"/>
                  </a:lnTo>
                  <a:lnTo>
                    <a:pt x="33" y="115"/>
                  </a:lnTo>
                  <a:lnTo>
                    <a:pt x="18" y="100"/>
                  </a:lnTo>
                  <a:lnTo>
                    <a:pt x="3" y="85"/>
                  </a:lnTo>
                  <a:lnTo>
                    <a:pt x="0" y="70"/>
                  </a:lnTo>
                  <a:lnTo>
                    <a:pt x="3" y="59"/>
                  </a:lnTo>
                  <a:lnTo>
                    <a:pt x="7" y="48"/>
                  </a:lnTo>
                  <a:lnTo>
                    <a:pt x="14" y="33"/>
                  </a:lnTo>
                  <a:lnTo>
                    <a:pt x="25" y="22"/>
                  </a:lnTo>
                  <a:lnTo>
                    <a:pt x="48" y="15"/>
                  </a:lnTo>
                  <a:lnTo>
                    <a:pt x="85" y="4"/>
                  </a:lnTo>
                  <a:lnTo>
                    <a:pt x="129"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0" name="図形 29"/>
            <p:cNvSpPr>
              <a:spLocks/>
            </p:cNvSpPr>
            <p:nvPr/>
          </p:nvSpPr>
          <p:spPr bwMode="auto">
            <a:xfrm>
              <a:off x="2175643" y="4827823"/>
              <a:ext cx="205452" cy="199158"/>
            </a:xfrm>
            <a:custGeom>
              <a:avLst/>
              <a:gdLst/>
              <a:ahLst/>
              <a:cxnLst>
                <a:cxn ang="0">
                  <a:pos x="126" y="41"/>
                </a:cxn>
                <a:cxn ang="0">
                  <a:pos x="134" y="59"/>
                </a:cxn>
                <a:cxn ang="0">
                  <a:pos x="126" y="74"/>
                </a:cxn>
                <a:cxn ang="0">
                  <a:pos x="119" y="89"/>
                </a:cxn>
                <a:cxn ang="0">
                  <a:pos x="104" y="111"/>
                </a:cxn>
                <a:cxn ang="0">
                  <a:pos x="71" y="118"/>
                </a:cxn>
                <a:cxn ang="0">
                  <a:pos x="0" y="141"/>
                </a:cxn>
                <a:cxn ang="0">
                  <a:pos x="52" y="126"/>
                </a:cxn>
                <a:cxn ang="0">
                  <a:pos x="71" y="111"/>
                </a:cxn>
                <a:cxn ang="0">
                  <a:pos x="89" y="89"/>
                </a:cxn>
                <a:cxn ang="0">
                  <a:pos x="97" y="63"/>
                </a:cxn>
                <a:cxn ang="0">
                  <a:pos x="93" y="44"/>
                </a:cxn>
                <a:cxn ang="0">
                  <a:pos x="78" y="26"/>
                </a:cxn>
                <a:cxn ang="0">
                  <a:pos x="56" y="15"/>
                </a:cxn>
                <a:cxn ang="0">
                  <a:pos x="26" y="0"/>
                </a:cxn>
                <a:cxn ang="0">
                  <a:pos x="67" y="7"/>
                </a:cxn>
                <a:cxn ang="0">
                  <a:pos x="97" y="19"/>
                </a:cxn>
                <a:cxn ang="0">
                  <a:pos x="119" y="30"/>
                </a:cxn>
                <a:cxn ang="0">
                  <a:pos x="126" y="41"/>
                </a:cxn>
              </a:cxnLst>
              <a:rect l="0" t="0" r="0" b="0"/>
              <a:pathLst>
                <a:path w="134" h="141">
                  <a:moveTo>
                    <a:pt x="126" y="41"/>
                  </a:moveTo>
                  <a:lnTo>
                    <a:pt x="134" y="59"/>
                  </a:lnTo>
                  <a:lnTo>
                    <a:pt x="126" y="74"/>
                  </a:lnTo>
                  <a:lnTo>
                    <a:pt x="119" y="89"/>
                  </a:lnTo>
                  <a:lnTo>
                    <a:pt x="104" y="111"/>
                  </a:lnTo>
                  <a:lnTo>
                    <a:pt x="71" y="118"/>
                  </a:lnTo>
                  <a:lnTo>
                    <a:pt x="0" y="141"/>
                  </a:lnTo>
                  <a:lnTo>
                    <a:pt x="52" y="126"/>
                  </a:lnTo>
                  <a:lnTo>
                    <a:pt x="71" y="111"/>
                  </a:lnTo>
                  <a:lnTo>
                    <a:pt x="89" y="89"/>
                  </a:lnTo>
                  <a:lnTo>
                    <a:pt x="97" y="63"/>
                  </a:lnTo>
                  <a:lnTo>
                    <a:pt x="93" y="44"/>
                  </a:lnTo>
                  <a:lnTo>
                    <a:pt x="78" y="26"/>
                  </a:lnTo>
                  <a:lnTo>
                    <a:pt x="56" y="15"/>
                  </a:lnTo>
                  <a:lnTo>
                    <a:pt x="26" y="0"/>
                  </a:lnTo>
                  <a:lnTo>
                    <a:pt x="67" y="7"/>
                  </a:lnTo>
                  <a:lnTo>
                    <a:pt x="97" y="19"/>
                  </a:lnTo>
                  <a:lnTo>
                    <a:pt x="119" y="30"/>
                  </a:lnTo>
                  <a:lnTo>
                    <a:pt x="126" y="41"/>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1" name="図形 30"/>
            <p:cNvSpPr>
              <a:spLocks/>
            </p:cNvSpPr>
            <p:nvPr/>
          </p:nvSpPr>
          <p:spPr bwMode="auto">
            <a:xfrm>
              <a:off x="2102048" y="4827823"/>
              <a:ext cx="216184" cy="209046"/>
            </a:xfrm>
            <a:custGeom>
              <a:avLst/>
              <a:gdLst/>
              <a:ahLst/>
              <a:cxnLst>
                <a:cxn ang="0">
                  <a:pos x="45" y="0"/>
                </a:cxn>
                <a:cxn ang="0">
                  <a:pos x="85" y="7"/>
                </a:cxn>
                <a:cxn ang="0">
                  <a:pos x="115" y="26"/>
                </a:cxn>
                <a:cxn ang="0">
                  <a:pos x="130" y="41"/>
                </a:cxn>
                <a:cxn ang="0">
                  <a:pos x="137" y="44"/>
                </a:cxn>
                <a:cxn ang="0">
                  <a:pos x="141" y="63"/>
                </a:cxn>
                <a:cxn ang="0">
                  <a:pos x="137" y="85"/>
                </a:cxn>
                <a:cxn ang="0">
                  <a:pos x="119" y="100"/>
                </a:cxn>
                <a:cxn ang="0">
                  <a:pos x="104" y="115"/>
                </a:cxn>
                <a:cxn ang="0">
                  <a:pos x="67" y="133"/>
                </a:cxn>
                <a:cxn ang="0">
                  <a:pos x="15" y="144"/>
                </a:cxn>
                <a:cxn ang="0">
                  <a:pos x="0" y="148"/>
                </a:cxn>
                <a:cxn ang="0">
                  <a:pos x="26" y="141"/>
                </a:cxn>
                <a:cxn ang="0">
                  <a:pos x="56" y="118"/>
                </a:cxn>
                <a:cxn ang="0">
                  <a:pos x="82" y="96"/>
                </a:cxn>
                <a:cxn ang="0">
                  <a:pos x="89" y="78"/>
                </a:cxn>
                <a:cxn ang="0">
                  <a:pos x="96" y="63"/>
                </a:cxn>
                <a:cxn ang="0">
                  <a:pos x="96" y="59"/>
                </a:cxn>
                <a:cxn ang="0">
                  <a:pos x="85" y="41"/>
                </a:cxn>
                <a:cxn ang="0">
                  <a:pos x="82" y="26"/>
                </a:cxn>
                <a:cxn ang="0">
                  <a:pos x="67" y="15"/>
                </a:cxn>
                <a:cxn ang="0">
                  <a:pos x="41" y="4"/>
                </a:cxn>
                <a:cxn ang="0">
                  <a:pos x="11" y="0"/>
                </a:cxn>
                <a:cxn ang="0">
                  <a:pos x="45" y="0"/>
                </a:cxn>
              </a:cxnLst>
              <a:rect l="0" t="0" r="0" b="0"/>
              <a:pathLst>
                <a:path w="141" h="148">
                  <a:moveTo>
                    <a:pt x="45" y="0"/>
                  </a:moveTo>
                  <a:lnTo>
                    <a:pt x="85" y="7"/>
                  </a:lnTo>
                  <a:lnTo>
                    <a:pt x="115" y="26"/>
                  </a:lnTo>
                  <a:lnTo>
                    <a:pt x="130" y="41"/>
                  </a:lnTo>
                  <a:lnTo>
                    <a:pt x="137" y="44"/>
                  </a:lnTo>
                  <a:lnTo>
                    <a:pt x="141" y="63"/>
                  </a:lnTo>
                  <a:lnTo>
                    <a:pt x="137" y="85"/>
                  </a:lnTo>
                  <a:lnTo>
                    <a:pt x="119" y="100"/>
                  </a:lnTo>
                  <a:lnTo>
                    <a:pt x="104" y="115"/>
                  </a:lnTo>
                  <a:lnTo>
                    <a:pt x="67" y="133"/>
                  </a:lnTo>
                  <a:lnTo>
                    <a:pt x="15" y="144"/>
                  </a:lnTo>
                  <a:lnTo>
                    <a:pt x="0" y="148"/>
                  </a:lnTo>
                  <a:lnTo>
                    <a:pt x="26" y="141"/>
                  </a:lnTo>
                  <a:lnTo>
                    <a:pt x="56" y="118"/>
                  </a:lnTo>
                  <a:lnTo>
                    <a:pt x="82" y="96"/>
                  </a:lnTo>
                  <a:lnTo>
                    <a:pt x="89" y="78"/>
                  </a:lnTo>
                  <a:lnTo>
                    <a:pt x="96" y="63"/>
                  </a:lnTo>
                  <a:lnTo>
                    <a:pt x="96" y="59"/>
                  </a:lnTo>
                  <a:lnTo>
                    <a:pt x="85" y="41"/>
                  </a:lnTo>
                  <a:lnTo>
                    <a:pt x="82" y="26"/>
                  </a:lnTo>
                  <a:lnTo>
                    <a:pt x="67" y="15"/>
                  </a:lnTo>
                  <a:lnTo>
                    <a:pt x="41" y="4"/>
                  </a:lnTo>
                  <a:lnTo>
                    <a:pt x="11" y="0"/>
                  </a:lnTo>
                  <a:lnTo>
                    <a:pt x="45"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2" name="図形 31"/>
            <p:cNvSpPr>
              <a:spLocks/>
            </p:cNvSpPr>
            <p:nvPr/>
          </p:nvSpPr>
          <p:spPr bwMode="auto">
            <a:xfrm>
              <a:off x="1994723" y="4827823"/>
              <a:ext cx="243782" cy="218933"/>
            </a:xfrm>
            <a:custGeom>
              <a:avLst/>
              <a:gdLst/>
              <a:ahLst/>
              <a:cxnLst>
                <a:cxn ang="0">
                  <a:pos x="33" y="0"/>
                </a:cxn>
                <a:cxn ang="0">
                  <a:pos x="59" y="0"/>
                </a:cxn>
                <a:cxn ang="0">
                  <a:pos x="100" y="4"/>
                </a:cxn>
                <a:cxn ang="0">
                  <a:pos x="126" y="15"/>
                </a:cxn>
                <a:cxn ang="0">
                  <a:pos x="144" y="30"/>
                </a:cxn>
                <a:cxn ang="0">
                  <a:pos x="155" y="41"/>
                </a:cxn>
                <a:cxn ang="0">
                  <a:pos x="159" y="59"/>
                </a:cxn>
                <a:cxn ang="0">
                  <a:pos x="159" y="63"/>
                </a:cxn>
                <a:cxn ang="0">
                  <a:pos x="155" y="85"/>
                </a:cxn>
                <a:cxn ang="0">
                  <a:pos x="144" y="100"/>
                </a:cxn>
                <a:cxn ang="0">
                  <a:pos x="111" y="129"/>
                </a:cxn>
                <a:cxn ang="0">
                  <a:pos x="74" y="144"/>
                </a:cxn>
                <a:cxn ang="0">
                  <a:pos x="59" y="148"/>
                </a:cxn>
                <a:cxn ang="0">
                  <a:pos x="15" y="155"/>
                </a:cxn>
                <a:cxn ang="0">
                  <a:pos x="59" y="133"/>
                </a:cxn>
                <a:cxn ang="0">
                  <a:pos x="74" y="118"/>
                </a:cxn>
                <a:cxn ang="0">
                  <a:pos x="89" y="100"/>
                </a:cxn>
                <a:cxn ang="0">
                  <a:pos x="96" y="78"/>
                </a:cxn>
                <a:cxn ang="0">
                  <a:pos x="89" y="63"/>
                </a:cxn>
                <a:cxn ang="0">
                  <a:pos x="70" y="33"/>
                </a:cxn>
                <a:cxn ang="0">
                  <a:pos x="41" y="15"/>
                </a:cxn>
                <a:cxn ang="0">
                  <a:pos x="0" y="0"/>
                </a:cxn>
                <a:cxn ang="0">
                  <a:pos x="33" y="0"/>
                </a:cxn>
              </a:cxnLst>
              <a:rect l="0" t="0" r="0" b="0"/>
              <a:pathLst>
                <a:path w="159" h="155">
                  <a:moveTo>
                    <a:pt x="33" y="0"/>
                  </a:moveTo>
                  <a:lnTo>
                    <a:pt x="59" y="0"/>
                  </a:lnTo>
                  <a:lnTo>
                    <a:pt x="100" y="4"/>
                  </a:lnTo>
                  <a:lnTo>
                    <a:pt x="126" y="15"/>
                  </a:lnTo>
                  <a:lnTo>
                    <a:pt x="144" y="30"/>
                  </a:lnTo>
                  <a:lnTo>
                    <a:pt x="155" y="41"/>
                  </a:lnTo>
                  <a:lnTo>
                    <a:pt x="159" y="59"/>
                  </a:lnTo>
                  <a:lnTo>
                    <a:pt x="159" y="63"/>
                  </a:lnTo>
                  <a:lnTo>
                    <a:pt x="155" y="85"/>
                  </a:lnTo>
                  <a:lnTo>
                    <a:pt x="144" y="100"/>
                  </a:lnTo>
                  <a:lnTo>
                    <a:pt x="111" y="129"/>
                  </a:lnTo>
                  <a:lnTo>
                    <a:pt x="74" y="144"/>
                  </a:lnTo>
                  <a:lnTo>
                    <a:pt x="59" y="148"/>
                  </a:lnTo>
                  <a:lnTo>
                    <a:pt x="15" y="155"/>
                  </a:lnTo>
                  <a:lnTo>
                    <a:pt x="59" y="133"/>
                  </a:lnTo>
                  <a:lnTo>
                    <a:pt x="74" y="118"/>
                  </a:lnTo>
                  <a:lnTo>
                    <a:pt x="89" y="100"/>
                  </a:lnTo>
                  <a:lnTo>
                    <a:pt x="96" y="78"/>
                  </a:lnTo>
                  <a:lnTo>
                    <a:pt x="89" y="63"/>
                  </a:lnTo>
                  <a:lnTo>
                    <a:pt x="70" y="33"/>
                  </a:lnTo>
                  <a:lnTo>
                    <a:pt x="41" y="15"/>
                  </a:lnTo>
                  <a:lnTo>
                    <a:pt x="0" y="0"/>
                  </a:lnTo>
                  <a:lnTo>
                    <a:pt x="33"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3" name="図形 32"/>
            <p:cNvSpPr>
              <a:spLocks/>
            </p:cNvSpPr>
            <p:nvPr/>
          </p:nvSpPr>
          <p:spPr bwMode="auto">
            <a:xfrm>
              <a:off x="1864399" y="4827823"/>
              <a:ext cx="266781" cy="240120"/>
            </a:xfrm>
            <a:custGeom>
              <a:avLst/>
              <a:gdLst/>
              <a:ahLst/>
              <a:cxnLst>
                <a:cxn ang="0">
                  <a:pos x="70" y="0"/>
                </a:cxn>
                <a:cxn ang="0">
                  <a:pos x="96" y="4"/>
                </a:cxn>
                <a:cxn ang="0">
                  <a:pos x="115" y="15"/>
                </a:cxn>
                <a:cxn ang="0">
                  <a:pos x="152" y="33"/>
                </a:cxn>
                <a:cxn ang="0">
                  <a:pos x="166" y="56"/>
                </a:cxn>
                <a:cxn ang="0">
                  <a:pos x="170" y="63"/>
                </a:cxn>
                <a:cxn ang="0">
                  <a:pos x="174" y="78"/>
                </a:cxn>
                <a:cxn ang="0">
                  <a:pos x="170" y="100"/>
                </a:cxn>
                <a:cxn ang="0">
                  <a:pos x="155" y="118"/>
                </a:cxn>
                <a:cxn ang="0">
                  <a:pos x="133" y="141"/>
                </a:cxn>
                <a:cxn ang="0">
                  <a:pos x="89" y="159"/>
                </a:cxn>
                <a:cxn ang="0">
                  <a:pos x="0" y="170"/>
                </a:cxn>
                <a:cxn ang="0">
                  <a:pos x="59" y="144"/>
                </a:cxn>
                <a:cxn ang="0">
                  <a:pos x="100" y="129"/>
                </a:cxn>
                <a:cxn ang="0">
                  <a:pos x="115" y="118"/>
                </a:cxn>
                <a:cxn ang="0">
                  <a:pos x="130" y="104"/>
                </a:cxn>
                <a:cxn ang="0">
                  <a:pos x="133" y="89"/>
                </a:cxn>
                <a:cxn ang="0">
                  <a:pos x="130" y="70"/>
                </a:cxn>
                <a:cxn ang="0">
                  <a:pos x="126" y="63"/>
                </a:cxn>
                <a:cxn ang="0">
                  <a:pos x="104" y="41"/>
                </a:cxn>
                <a:cxn ang="0">
                  <a:pos x="70" y="15"/>
                </a:cxn>
                <a:cxn ang="0">
                  <a:pos x="48" y="4"/>
                </a:cxn>
                <a:cxn ang="0">
                  <a:pos x="19" y="0"/>
                </a:cxn>
                <a:cxn ang="0">
                  <a:pos x="70" y="0"/>
                </a:cxn>
              </a:cxnLst>
              <a:rect l="0" t="0" r="0" b="0"/>
              <a:pathLst>
                <a:path w="174" h="170">
                  <a:moveTo>
                    <a:pt x="70" y="0"/>
                  </a:moveTo>
                  <a:lnTo>
                    <a:pt x="96" y="4"/>
                  </a:lnTo>
                  <a:lnTo>
                    <a:pt x="115" y="15"/>
                  </a:lnTo>
                  <a:lnTo>
                    <a:pt x="152" y="33"/>
                  </a:lnTo>
                  <a:lnTo>
                    <a:pt x="166" y="56"/>
                  </a:lnTo>
                  <a:lnTo>
                    <a:pt x="170" y="63"/>
                  </a:lnTo>
                  <a:lnTo>
                    <a:pt x="174" y="78"/>
                  </a:lnTo>
                  <a:lnTo>
                    <a:pt x="170" y="100"/>
                  </a:lnTo>
                  <a:lnTo>
                    <a:pt x="155" y="118"/>
                  </a:lnTo>
                  <a:lnTo>
                    <a:pt x="133" y="141"/>
                  </a:lnTo>
                  <a:lnTo>
                    <a:pt x="89" y="159"/>
                  </a:lnTo>
                  <a:lnTo>
                    <a:pt x="0" y="170"/>
                  </a:lnTo>
                  <a:lnTo>
                    <a:pt x="59" y="144"/>
                  </a:lnTo>
                  <a:lnTo>
                    <a:pt x="100" y="129"/>
                  </a:lnTo>
                  <a:lnTo>
                    <a:pt x="115" y="118"/>
                  </a:lnTo>
                  <a:lnTo>
                    <a:pt x="130" y="104"/>
                  </a:lnTo>
                  <a:lnTo>
                    <a:pt x="133" y="89"/>
                  </a:lnTo>
                  <a:lnTo>
                    <a:pt x="130" y="70"/>
                  </a:lnTo>
                  <a:lnTo>
                    <a:pt x="126" y="63"/>
                  </a:lnTo>
                  <a:lnTo>
                    <a:pt x="104" y="41"/>
                  </a:lnTo>
                  <a:lnTo>
                    <a:pt x="70" y="15"/>
                  </a:lnTo>
                  <a:lnTo>
                    <a:pt x="48" y="4"/>
                  </a:lnTo>
                  <a:lnTo>
                    <a:pt x="19" y="0"/>
                  </a:lnTo>
                  <a:lnTo>
                    <a:pt x="70"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4" name="図形 33"/>
            <p:cNvSpPr>
              <a:spLocks/>
            </p:cNvSpPr>
            <p:nvPr/>
          </p:nvSpPr>
          <p:spPr bwMode="auto">
            <a:xfrm>
              <a:off x="1609884" y="4827823"/>
              <a:ext cx="453834" cy="240120"/>
            </a:xfrm>
            <a:custGeom>
              <a:avLst/>
              <a:gdLst/>
              <a:ahLst/>
              <a:cxnLst>
                <a:cxn ang="0">
                  <a:pos x="174" y="0"/>
                </a:cxn>
                <a:cxn ang="0">
                  <a:pos x="207" y="4"/>
                </a:cxn>
                <a:cxn ang="0">
                  <a:pos x="229" y="15"/>
                </a:cxn>
                <a:cxn ang="0">
                  <a:pos x="266" y="41"/>
                </a:cxn>
                <a:cxn ang="0">
                  <a:pos x="284" y="63"/>
                </a:cxn>
                <a:cxn ang="0">
                  <a:pos x="296" y="74"/>
                </a:cxn>
                <a:cxn ang="0">
                  <a:pos x="296" y="89"/>
                </a:cxn>
                <a:cxn ang="0">
                  <a:pos x="292" y="100"/>
                </a:cxn>
                <a:cxn ang="0">
                  <a:pos x="277" y="115"/>
                </a:cxn>
                <a:cxn ang="0">
                  <a:pos x="262" y="129"/>
                </a:cxn>
                <a:cxn ang="0">
                  <a:pos x="214" y="144"/>
                </a:cxn>
                <a:cxn ang="0">
                  <a:pos x="159" y="166"/>
                </a:cxn>
                <a:cxn ang="0">
                  <a:pos x="159" y="170"/>
                </a:cxn>
                <a:cxn ang="0">
                  <a:pos x="100" y="170"/>
                </a:cxn>
                <a:cxn ang="0">
                  <a:pos x="137" y="155"/>
                </a:cxn>
                <a:cxn ang="0">
                  <a:pos x="151" y="144"/>
                </a:cxn>
                <a:cxn ang="0">
                  <a:pos x="155" y="133"/>
                </a:cxn>
                <a:cxn ang="0">
                  <a:pos x="166" y="115"/>
                </a:cxn>
                <a:cxn ang="0">
                  <a:pos x="159" y="100"/>
                </a:cxn>
                <a:cxn ang="0">
                  <a:pos x="155" y="78"/>
                </a:cxn>
                <a:cxn ang="0">
                  <a:pos x="144" y="59"/>
                </a:cxn>
                <a:cxn ang="0">
                  <a:pos x="125" y="44"/>
                </a:cxn>
                <a:cxn ang="0">
                  <a:pos x="85" y="26"/>
                </a:cxn>
                <a:cxn ang="0">
                  <a:pos x="40" y="7"/>
                </a:cxn>
                <a:cxn ang="0">
                  <a:pos x="0" y="0"/>
                </a:cxn>
                <a:cxn ang="0">
                  <a:pos x="174" y="0"/>
                </a:cxn>
              </a:cxnLst>
              <a:rect l="0" t="0" r="0" b="0"/>
              <a:pathLst>
                <a:path w="296" h="170">
                  <a:moveTo>
                    <a:pt x="174" y="0"/>
                  </a:moveTo>
                  <a:lnTo>
                    <a:pt x="207" y="4"/>
                  </a:lnTo>
                  <a:lnTo>
                    <a:pt x="229" y="15"/>
                  </a:lnTo>
                  <a:lnTo>
                    <a:pt x="266" y="41"/>
                  </a:lnTo>
                  <a:lnTo>
                    <a:pt x="284" y="63"/>
                  </a:lnTo>
                  <a:lnTo>
                    <a:pt x="296" y="74"/>
                  </a:lnTo>
                  <a:lnTo>
                    <a:pt x="296" y="89"/>
                  </a:lnTo>
                  <a:lnTo>
                    <a:pt x="292" y="100"/>
                  </a:lnTo>
                  <a:lnTo>
                    <a:pt x="277" y="115"/>
                  </a:lnTo>
                  <a:lnTo>
                    <a:pt x="262" y="129"/>
                  </a:lnTo>
                  <a:lnTo>
                    <a:pt x="214" y="144"/>
                  </a:lnTo>
                  <a:lnTo>
                    <a:pt x="159" y="166"/>
                  </a:lnTo>
                  <a:lnTo>
                    <a:pt x="159" y="170"/>
                  </a:lnTo>
                  <a:lnTo>
                    <a:pt x="100" y="170"/>
                  </a:lnTo>
                  <a:lnTo>
                    <a:pt x="137" y="155"/>
                  </a:lnTo>
                  <a:lnTo>
                    <a:pt x="151" y="144"/>
                  </a:lnTo>
                  <a:lnTo>
                    <a:pt x="155" y="133"/>
                  </a:lnTo>
                  <a:lnTo>
                    <a:pt x="166" y="115"/>
                  </a:lnTo>
                  <a:lnTo>
                    <a:pt x="159" y="100"/>
                  </a:lnTo>
                  <a:lnTo>
                    <a:pt x="155" y="78"/>
                  </a:lnTo>
                  <a:lnTo>
                    <a:pt x="144" y="59"/>
                  </a:lnTo>
                  <a:lnTo>
                    <a:pt x="125" y="44"/>
                  </a:lnTo>
                  <a:lnTo>
                    <a:pt x="85" y="26"/>
                  </a:lnTo>
                  <a:lnTo>
                    <a:pt x="40" y="7"/>
                  </a:lnTo>
                  <a:lnTo>
                    <a:pt x="0" y="0"/>
                  </a:lnTo>
                  <a:lnTo>
                    <a:pt x="174"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5" name="図形 34"/>
            <p:cNvSpPr>
              <a:spLocks/>
            </p:cNvSpPr>
            <p:nvPr/>
          </p:nvSpPr>
          <p:spPr bwMode="auto">
            <a:xfrm>
              <a:off x="1433563" y="4827823"/>
              <a:ext cx="420103" cy="255657"/>
            </a:xfrm>
            <a:custGeom>
              <a:avLst/>
              <a:gdLst/>
              <a:ahLst/>
              <a:cxnLst>
                <a:cxn ang="0">
                  <a:pos x="78" y="0"/>
                </a:cxn>
                <a:cxn ang="0">
                  <a:pos x="118" y="4"/>
                </a:cxn>
                <a:cxn ang="0">
                  <a:pos x="174" y="15"/>
                </a:cxn>
                <a:cxn ang="0">
                  <a:pos x="204" y="26"/>
                </a:cxn>
                <a:cxn ang="0">
                  <a:pos x="229" y="41"/>
                </a:cxn>
                <a:cxn ang="0">
                  <a:pos x="252" y="59"/>
                </a:cxn>
                <a:cxn ang="0">
                  <a:pos x="270" y="78"/>
                </a:cxn>
                <a:cxn ang="0">
                  <a:pos x="274" y="100"/>
                </a:cxn>
                <a:cxn ang="0">
                  <a:pos x="274" y="115"/>
                </a:cxn>
                <a:cxn ang="0">
                  <a:pos x="270" y="133"/>
                </a:cxn>
                <a:cxn ang="0">
                  <a:pos x="259" y="144"/>
                </a:cxn>
                <a:cxn ang="0">
                  <a:pos x="240" y="155"/>
                </a:cxn>
                <a:cxn ang="0">
                  <a:pos x="218" y="166"/>
                </a:cxn>
                <a:cxn ang="0">
                  <a:pos x="196" y="174"/>
                </a:cxn>
                <a:cxn ang="0">
                  <a:pos x="189" y="174"/>
                </a:cxn>
                <a:cxn ang="0">
                  <a:pos x="130" y="181"/>
                </a:cxn>
                <a:cxn ang="0">
                  <a:pos x="148" y="166"/>
                </a:cxn>
                <a:cxn ang="0">
                  <a:pos x="170" y="148"/>
                </a:cxn>
                <a:cxn ang="0">
                  <a:pos x="189" y="129"/>
                </a:cxn>
                <a:cxn ang="0">
                  <a:pos x="196" y="104"/>
                </a:cxn>
                <a:cxn ang="0">
                  <a:pos x="189" y="85"/>
                </a:cxn>
                <a:cxn ang="0">
                  <a:pos x="181" y="70"/>
                </a:cxn>
                <a:cxn ang="0">
                  <a:pos x="155" y="48"/>
                </a:cxn>
                <a:cxn ang="0">
                  <a:pos x="126" y="33"/>
                </a:cxn>
                <a:cxn ang="0">
                  <a:pos x="89" y="19"/>
                </a:cxn>
                <a:cxn ang="0">
                  <a:pos x="48" y="7"/>
                </a:cxn>
                <a:cxn ang="0">
                  <a:pos x="0" y="0"/>
                </a:cxn>
                <a:cxn ang="0">
                  <a:pos x="78" y="0"/>
                </a:cxn>
              </a:cxnLst>
              <a:rect l="0" t="0" r="0" b="0"/>
              <a:pathLst>
                <a:path w="274" h="181">
                  <a:moveTo>
                    <a:pt x="78" y="0"/>
                  </a:moveTo>
                  <a:lnTo>
                    <a:pt x="118" y="4"/>
                  </a:lnTo>
                  <a:lnTo>
                    <a:pt x="174" y="15"/>
                  </a:lnTo>
                  <a:lnTo>
                    <a:pt x="204" y="26"/>
                  </a:lnTo>
                  <a:lnTo>
                    <a:pt x="229" y="41"/>
                  </a:lnTo>
                  <a:lnTo>
                    <a:pt x="252" y="59"/>
                  </a:lnTo>
                  <a:lnTo>
                    <a:pt x="270" y="78"/>
                  </a:lnTo>
                  <a:lnTo>
                    <a:pt x="274" y="100"/>
                  </a:lnTo>
                  <a:lnTo>
                    <a:pt x="274" y="115"/>
                  </a:lnTo>
                  <a:lnTo>
                    <a:pt x="270" y="133"/>
                  </a:lnTo>
                  <a:lnTo>
                    <a:pt x="259" y="144"/>
                  </a:lnTo>
                  <a:lnTo>
                    <a:pt x="240" y="155"/>
                  </a:lnTo>
                  <a:lnTo>
                    <a:pt x="218" y="166"/>
                  </a:lnTo>
                  <a:lnTo>
                    <a:pt x="196" y="174"/>
                  </a:lnTo>
                  <a:lnTo>
                    <a:pt x="189" y="174"/>
                  </a:lnTo>
                  <a:lnTo>
                    <a:pt x="130" y="181"/>
                  </a:lnTo>
                  <a:lnTo>
                    <a:pt x="148" y="166"/>
                  </a:lnTo>
                  <a:lnTo>
                    <a:pt x="170" y="148"/>
                  </a:lnTo>
                  <a:lnTo>
                    <a:pt x="189" y="129"/>
                  </a:lnTo>
                  <a:lnTo>
                    <a:pt x="196" y="104"/>
                  </a:lnTo>
                  <a:lnTo>
                    <a:pt x="189" y="85"/>
                  </a:lnTo>
                  <a:lnTo>
                    <a:pt x="181" y="70"/>
                  </a:lnTo>
                  <a:lnTo>
                    <a:pt x="155" y="48"/>
                  </a:lnTo>
                  <a:lnTo>
                    <a:pt x="126" y="33"/>
                  </a:lnTo>
                  <a:lnTo>
                    <a:pt x="89" y="19"/>
                  </a:lnTo>
                  <a:lnTo>
                    <a:pt x="48" y="7"/>
                  </a:lnTo>
                  <a:lnTo>
                    <a:pt x="0" y="0"/>
                  </a:lnTo>
                  <a:lnTo>
                    <a:pt x="78"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6" name="図形 35"/>
            <p:cNvSpPr>
              <a:spLocks/>
            </p:cNvSpPr>
            <p:nvPr/>
          </p:nvSpPr>
          <p:spPr bwMode="auto">
            <a:xfrm>
              <a:off x="1359968" y="4827823"/>
              <a:ext cx="363374" cy="261307"/>
            </a:xfrm>
            <a:custGeom>
              <a:avLst/>
              <a:gdLst/>
              <a:ahLst/>
              <a:cxnLst>
                <a:cxn ang="0">
                  <a:pos x="33" y="0"/>
                </a:cxn>
                <a:cxn ang="0">
                  <a:pos x="26" y="0"/>
                </a:cxn>
                <a:cxn ang="0">
                  <a:pos x="81" y="7"/>
                </a:cxn>
                <a:cxn ang="0">
                  <a:pos x="126" y="26"/>
                </a:cxn>
                <a:cxn ang="0">
                  <a:pos x="174" y="41"/>
                </a:cxn>
                <a:cxn ang="0">
                  <a:pos x="203" y="56"/>
                </a:cxn>
                <a:cxn ang="0">
                  <a:pos x="222" y="70"/>
                </a:cxn>
                <a:cxn ang="0">
                  <a:pos x="237" y="89"/>
                </a:cxn>
                <a:cxn ang="0">
                  <a:pos x="237" y="104"/>
                </a:cxn>
                <a:cxn ang="0">
                  <a:pos x="237" y="118"/>
                </a:cxn>
                <a:cxn ang="0">
                  <a:pos x="233" y="129"/>
                </a:cxn>
                <a:cxn ang="0">
                  <a:pos x="207" y="148"/>
                </a:cxn>
                <a:cxn ang="0">
                  <a:pos x="181" y="170"/>
                </a:cxn>
                <a:cxn ang="0">
                  <a:pos x="166" y="181"/>
                </a:cxn>
                <a:cxn ang="0">
                  <a:pos x="137" y="185"/>
                </a:cxn>
                <a:cxn ang="0">
                  <a:pos x="174" y="159"/>
                </a:cxn>
                <a:cxn ang="0">
                  <a:pos x="189" y="144"/>
                </a:cxn>
                <a:cxn ang="0">
                  <a:pos x="196" y="126"/>
                </a:cxn>
                <a:cxn ang="0">
                  <a:pos x="192" y="100"/>
                </a:cxn>
                <a:cxn ang="0">
                  <a:pos x="178" y="70"/>
                </a:cxn>
                <a:cxn ang="0">
                  <a:pos x="122" y="41"/>
                </a:cxn>
                <a:cxn ang="0">
                  <a:pos x="67" y="19"/>
                </a:cxn>
                <a:cxn ang="0">
                  <a:pos x="0" y="0"/>
                </a:cxn>
                <a:cxn ang="0">
                  <a:pos x="33" y="0"/>
                </a:cxn>
              </a:cxnLst>
              <a:rect l="0" t="0" r="0" b="0"/>
              <a:pathLst>
                <a:path w="237" h="185">
                  <a:moveTo>
                    <a:pt x="33" y="0"/>
                  </a:moveTo>
                  <a:lnTo>
                    <a:pt x="26" y="0"/>
                  </a:lnTo>
                  <a:lnTo>
                    <a:pt x="81" y="7"/>
                  </a:lnTo>
                  <a:lnTo>
                    <a:pt x="126" y="26"/>
                  </a:lnTo>
                  <a:lnTo>
                    <a:pt x="174" y="41"/>
                  </a:lnTo>
                  <a:lnTo>
                    <a:pt x="203" y="56"/>
                  </a:lnTo>
                  <a:lnTo>
                    <a:pt x="222" y="70"/>
                  </a:lnTo>
                  <a:lnTo>
                    <a:pt x="237" y="89"/>
                  </a:lnTo>
                  <a:lnTo>
                    <a:pt x="237" y="104"/>
                  </a:lnTo>
                  <a:lnTo>
                    <a:pt x="237" y="118"/>
                  </a:lnTo>
                  <a:lnTo>
                    <a:pt x="233" y="129"/>
                  </a:lnTo>
                  <a:lnTo>
                    <a:pt x="207" y="148"/>
                  </a:lnTo>
                  <a:lnTo>
                    <a:pt x="181" y="170"/>
                  </a:lnTo>
                  <a:lnTo>
                    <a:pt x="166" y="181"/>
                  </a:lnTo>
                  <a:lnTo>
                    <a:pt x="137" y="185"/>
                  </a:lnTo>
                  <a:lnTo>
                    <a:pt x="174" y="159"/>
                  </a:lnTo>
                  <a:lnTo>
                    <a:pt x="189" y="144"/>
                  </a:lnTo>
                  <a:lnTo>
                    <a:pt x="196" y="126"/>
                  </a:lnTo>
                  <a:lnTo>
                    <a:pt x="192" y="100"/>
                  </a:lnTo>
                  <a:lnTo>
                    <a:pt x="178" y="70"/>
                  </a:lnTo>
                  <a:lnTo>
                    <a:pt x="122" y="41"/>
                  </a:lnTo>
                  <a:lnTo>
                    <a:pt x="67" y="19"/>
                  </a:lnTo>
                  <a:lnTo>
                    <a:pt x="0" y="0"/>
                  </a:lnTo>
                  <a:lnTo>
                    <a:pt x="33"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7" name="図形 36"/>
            <p:cNvSpPr>
              <a:spLocks/>
            </p:cNvSpPr>
            <p:nvPr/>
          </p:nvSpPr>
          <p:spPr bwMode="auto">
            <a:xfrm>
              <a:off x="985862" y="4827823"/>
              <a:ext cx="668485" cy="673748"/>
            </a:xfrm>
            <a:custGeom>
              <a:avLst/>
              <a:gdLst/>
              <a:ahLst/>
              <a:cxnLst>
                <a:cxn ang="0">
                  <a:pos x="222" y="0"/>
                </a:cxn>
                <a:cxn ang="0">
                  <a:pos x="255" y="4"/>
                </a:cxn>
                <a:cxn ang="0">
                  <a:pos x="292" y="15"/>
                </a:cxn>
                <a:cxn ang="0">
                  <a:pos x="355" y="41"/>
                </a:cxn>
                <a:cxn ang="0">
                  <a:pos x="422" y="74"/>
                </a:cxn>
                <a:cxn ang="0">
                  <a:pos x="433" y="100"/>
                </a:cxn>
                <a:cxn ang="0">
                  <a:pos x="436" y="126"/>
                </a:cxn>
                <a:cxn ang="0">
                  <a:pos x="433" y="141"/>
                </a:cxn>
                <a:cxn ang="0">
                  <a:pos x="422" y="144"/>
                </a:cxn>
                <a:cxn ang="0">
                  <a:pos x="403" y="170"/>
                </a:cxn>
                <a:cxn ang="0">
                  <a:pos x="370" y="189"/>
                </a:cxn>
                <a:cxn ang="0">
                  <a:pos x="337" y="200"/>
                </a:cxn>
                <a:cxn ang="0">
                  <a:pos x="314" y="211"/>
                </a:cxn>
                <a:cxn ang="0">
                  <a:pos x="266" y="229"/>
                </a:cxn>
                <a:cxn ang="0">
                  <a:pos x="207" y="240"/>
                </a:cxn>
                <a:cxn ang="0">
                  <a:pos x="144" y="251"/>
                </a:cxn>
                <a:cxn ang="0">
                  <a:pos x="96" y="266"/>
                </a:cxn>
                <a:cxn ang="0">
                  <a:pos x="59" y="281"/>
                </a:cxn>
                <a:cxn ang="0">
                  <a:pos x="45" y="296"/>
                </a:cxn>
                <a:cxn ang="0">
                  <a:pos x="33" y="307"/>
                </a:cxn>
                <a:cxn ang="0">
                  <a:pos x="30" y="329"/>
                </a:cxn>
                <a:cxn ang="0">
                  <a:pos x="30" y="336"/>
                </a:cxn>
                <a:cxn ang="0">
                  <a:pos x="41" y="366"/>
                </a:cxn>
                <a:cxn ang="0">
                  <a:pos x="48" y="392"/>
                </a:cxn>
                <a:cxn ang="0">
                  <a:pos x="74" y="410"/>
                </a:cxn>
                <a:cxn ang="0">
                  <a:pos x="104" y="421"/>
                </a:cxn>
                <a:cxn ang="0">
                  <a:pos x="159" y="436"/>
                </a:cxn>
                <a:cxn ang="0">
                  <a:pos x="185" y="440"/>
                </a:cxn>
                <a:cxn ang="0">
                  <a:pos x="311" y="462"/>
                </a:cxn>
                <a:cxn ang="0">
                  <a:pos x="425" y="477"/>
                </a:cxn>
                <a:cxn ang="0">
                  <a:pos x="381" y="477"/>
                </a:cxn>
                <a:cxn ang="0">
                  <a:pos x="322" y="466"/>
                </a:cxn>
                <a:cxn ang="0">
                  <a:pos x="255" y="462"/>
                </a:cxn>
                <a:cxn ang="0">
                  <a:pos x="185" y="447"/>
                </a:cxn>
                <a:cxn ang="0">
                  <a:pos x="115" y="436"/>
                </a:cxn>
                <a:cxn ang="0">
                  <a:pos x="48" y="410"/>
                </a:cxn>
                <a:cxn ang="0">
                  <a:pos x="33" y="396"/>
                </a:cxn>
                <a:cxn ang="0">
                  <a:pos x="15" y="377"/>
                </a:cxn>
                <a:cxn ang="0">
                  <a:pos x="4" y="355"/>
                </a:cxn>
                <a:cxn ang="0">
                  <a:pos x="0" y="336"/>
                </a:cxn>
                <a:cxn ang="0">
                  <a:pos x="0" y="322"/>
                </a:cxn>
                <a:cxn ang="0">
                  <a:pos x="4" y="311"/>
                </a:cxn>
                <a:cxn ang="0">
                  <a:pos x="19" y="296"/>
                </a:cxn>
                <a:cxn ang="0">
                  <a:pos x="33" y="274"/>
                </a:cxn>
                <a:cxn ang="0">
                  <a:pos x="56" y="259"/>
                </a:cxn>
                <a:cxn ang="0">
                  <a:pos x="89" y="251"/>
                </a:cxn>
                <a:cxn ang="0">
                  <a:pos x="141" y="240"/>
                </a:cxn>
                <a:cxn ang="0">
                  <a:pos x="170" y="237"/>
                </a:cxn>
                <a:cxn ang="0">
                  <a:pos x="229" y="226"/>
                </a:cxn>
                <a:cxn ang="0">
                  <a:pos x="266" y="214"/>
                </a:cxn>
                <a:cxn ang="0">
                  <a:pos x="307" y="200"/>
                </a:cxn>
                <a:cxn ang="0">
                  <a:pos x="337" y="185"/>
                </a:cxn>
                <a:cxn ang="0">
                  <a:pos x="366" y="159"/>
                </a:cxn>
                <a:cxn ang="0">
                  <a:pos x="370" y="141"/>
                </a:cxn>
                <a:cxn ang="0">
                  <a:pos x="377" y="115"/>
                </a:cxn>
                <a:cxn ang="0">
                  <a:pos x="370" y="85"/>
                </a:cxn>
                <a:cxn ang="0">
                  <a:pos x="351" y="59"/>
                </a:cxn>
                <a:cxn ang="0">
                  <a:pos x="333" y="41"/>
                </a:cxn>
                <a:cxn ang="0">
                  <a:pos x="296" y="26"/>
                </a:cxn>
                <a:cxn ang="0">
                  <a:pos x="255" y="15"/>
                </a:cxn>
                <a:cxn ang="0">
                  <a:pos x="244" y="7"/>
                </a:cxn>
                <a:cxn ang="0">
                  <a:pos x="207" y="0"/>
                </a:cxn>
                <a:cxn ang="0">
                  <a:pos x="222" y="0"/>
                </a:cxn>
              </a:cxnLst>
              <a:rect l="0" t="0" r="0" b="0"/>
              <a:pathLst>
                <a:path w="436" h="477">
                  <a:moveTo>
                    <a:pt x="222" y="0"/>
                  </a:moveTo>
                  <a:lnTo>
                    <a:pt x="255" y="4"/>
                  </a:lnTo>
                  <a:lnTo>
                    <a:pt x="292" y="15"/>
                  </a:lnTo>
                  <a:lnTo>
                    <a:pt x="355" y="41"/>
                  </a:lnTo>
                  <a:lnTo>
                    <a:pt x="422" y="74"/>
                  </a:lnTo>
                  <a:lnTo>
                    <a:pt x="433" y="100"/>
                  </a:lnTo>
                  <a:lnTo>
                    <a:pt x="436" y="126"/>
                  </a:lnTo>
                  <a:lnTo>
                    <a:pt x="433" y="141"/>
                  </a:lnTo>
                  <a:lnTo>
                    <a:pt x="422" y="144"/>
                  </a:lnTo>
                  <a:lnTo>
                    <a:pt x="403" y="170"/>
                  </a:lnTo>
                  <a:lnTo>
                    <a:pt x="370" y="189"/>
                  </a:lnTo>
                  <a:lnTo>
                    <a:pt x="337" y="200"/>
                  </a:lnTo>
                  <a:lnTo>
                    <a:pt x="314" y="211"/>
                  </a:lnTo>
                  <a:lnTo>
                    <a:pt x="266" y="229"/>
                  </a:lnTo>
                  <a:lnTo>
                    <a:pt x="207" y="240"/>
                  </a:lnTo>
                  <a:lnTo>
                    <a:pt x="144" y="251"/>
                  </a:lnTo>
                  <a:lnTo>
                    <a:pt x="96" y="266"/>
                  </a:lnTo>
                  <a:lnTo>
                    <a:pt x="59" y="281"/>
                  </a:lnTo>
                  <a:lnTo>
                    <a:pt x="45" y="296"/>
                  </a:lnTo>
                  <a:lnTo>
                    <a:pt x="33" y="307"/>
                  </a:lnTo>
                  <a:lnTo>
                    <a:pt x="30" y="329"/>
                  </a:lnTo>
                  <a:lnTo>
                    <a:pt x="30" y="336"/>
                  </a:lnTo>
                  <a:lnTo>
                    <a:pt x="41" y="366"/>
                  </a:lnTo>
                  <a:lnTo>
                    <a:pt x="48" y="392"/>
                  </a:lnTo>
                  <a:lnTo>
                    <a:pt x="74" y="410"/>
                  </a:lnTo>
                  <a:lnTo>
                    <a:pt x="104" y="421"/>
                  </a:lnTo>
                  <a:lnTo>
                    <a:pt x="159" y="436"/>
                  </a:lnTo>
                  <a:lnTo>
                    <a:pt x="185" y="440"/>
                  </a:lnTo>
                  <a:lnTo>
                    <a:pt x="311" y="462"/>
                  </a:lnTo>
                  <a:lnTo>
                    <a:pt x="425" y="477"/>
                  </a:lnTo>
                  <a:lnTo>
                    <a:pt x="381" y="477"/>
                  </a:lnTo>
                  <a:lnTo>
                    <a:pt x="322" y="466"/>
                  </a:lnTo>
                  <a:lnTo>
                    <a:pt x="255" y="462"/>
                  </a:lnTo>
                  <a:lnTo>
                    <a:pt x="185" y="447"/>
                  </a:lnTo>
                  <a:lnTo>
                    <a:pt x="115" y="436"/>
                  </a:lnTo>
                  <a:lnTo>
                    <a:pt x="48" y="410"/>
                  </a:lnTo>
                  <a:lnTo>
                    <a:pt x="33" y="396"/>
                  </a:lnTo>
                  <a:lnTo>
                    <a:pt x="15" y="377"/>
                  </a:lnTo>
                  <a:lnTo>
                    <a:pt x="4" y="355"/>
                  </a:lnTo>
                  <a:lnTo>
                    <a:pt x="0" y="336"/>
                  </a:lnTo>
                  <a:lnTo>
                    <a:pt x="0" y="322"/>
                  </a:lnTo>
                  <a:lnTo>
                    <a:pt x="4" y="311"/>
                  </a:lnTo>
                  <a:lnTo>
                    <a:pt x="19" y="296"/>
                  </a:lnTo>
                  <a:lnTo>
                    <a:pt x="33" y="274"/>
                  </a:lnTo>
                  <a:lnTo>
                    <a:pt x="56" y="259"/>
                  </a:lnTo>
                  <a:lnTo>
                    <a:pt x="89" y="251"/>
                  </a:lnTo>
                  <a:lnTo>
                    <a:pt x="141" y="240"/>
                  </a:lnTo>
                  <a:lnTo>
                    <a:pt x="170" y="237"/>
                  </a:lnTo>
                  <a:lnTo>
                    <a:pt x="229" y="226"/>
                  </a:lnTo>
                  <a:lnTo>
                    <a:pt x="266" y="214"/>
                  </a:lnTo>
                  <a:lnTo>
                    <a:pt x="307" y="200"/>
                  </a:lnTo>
                  <a:lnTo>
                    <a:pt x="337" y="185"/>
                  </a:lnTo>
                  <a:lnTo>
                    <a:pt x="366" y="159"/>
                  </a:lnTo>
                  <a:lnTo>
                    <a:pt x="370" y="141"/>
                  </a:lnTo>
                  <a:lnTo>
                    <a:pt x="377" y="115"/>
                  </a:lnTo>
                  <a:lnTo>
                    <a:pt x="370" y="85"/>
                  </a:lnTo>
                  <a:lnTo>
                    <a:pt x="351" y="59"/>
                  </a:lnTo>
                  <a:lnTo>
                    <a:pt x="333" y="41"/>
                  </a:lnTo>
                  <a:lnTo>
                    <a:pt x="296" y="26"/>
                  </a:lnTo>
                  <a:lnTo>
                    <a:pt x="255" y="15"/>
                  </a:lnTo>
                  <a:lnTo>
                    <a:pt x="244" y="7"/>
                  </a:lnTo>
                  <a:lnTo>
                    <a:pt x="207" y="0"/>
                  </a:lnTo>
                  <a:lnTo>
                    <a:pt x="222"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8" name="図形 37"/>
            <p:cNvSpPr>
              <a:spLocks/>
            </p:cNvSpPr>
            <p:nvPr/>
          </p:nvSpPr>
          <p:spPr bwMode="auto">
            <a:xfrm>
              <a:off x="662352" y="5147041"/>
              <a:ext cx="884670" cy="360180"/>
            </a:xfrm>
            <a:custGeom>
              <a:avLst/>
              <a:gdLst/>
              <a:ahLst/>
              <a:cxnLst>
                <a:cxn ang="0">
                  <a:pos x="0" y="110"/>
                </a:cxn>
                <a:cxn ang="0">
                  <a:pos x="0" y="99"/>
                </a:cxn>
                <a:cxn ang="0">
                  <a:pos x="4" y="88"/>
                </a:cxn>
                <a:cxn ang="0">
                  <a:pos x="19" y="73"/>
                </a:cxn>
                <a:cxn ang="0">
                  <a:pos x="49" y="55"/>
                </a:cxn>
                <a:cxn ang="0">
                  <a:pos x="111" y="33"/>
                </a:cxn>
                <a:cxn ang="0">
                  <a:pos x="196" y="14"/>
                </a:cxn>
                <a:cxn ang="0">
                  <a:pos x="293" y="0"/>
                </a:cxn>
                <a:cxn ang="0">
                  <a:pos x="226" y="14"/>
                </a:cxn>
                <a:cxn ang="0">
                  <a:pos x="156" y="40"/>
                </a:cxn>
                <a:cxn ang="0">
                  <a:pos x="119" y="55"/>
                </a:cxn>
                <a:cxn ang="0">
                  <a:pos x="97" y="70"/>
                </a:cxn>
                <a:cxn ang="0">
                  <a:pos x="74" y="96"/>
                </a:cxn>
                <a:cxn ang="0">
                  <a:pos x="63" y="118"/>
                </a:cxn>
                <a:cxn ang="0">
                  <a:pos x="63" y="125"/>
                </a:cxn>
                <a:cxn ang="0">
                  <a:pos x="71" y="133"/>
                </a:cxn>
                <a:cxn ang="0">
                  <a:pos x="86" y="151"/>
                </a:cxn>
                <a:cxn ang="0">
                  <a:pos x="126" y="170"/>
                </a:cxn>
                <a:cxn ang="0">
                  <a:pos x="189" y="195"/>
                </a:cxn>
                <a:cxn ang="0">
                  <a:pos x="285" y="221"/>
                </a:cxn>
                <a:cxn ang="0">
                  <a:pos x="448" y="236"/>
                </a:cxn>
                <a:cxn ang="0">
                  <a:pos x="522" y="244"/>
                </a:cxn>
                <a:cxn ang="0">
                  <a:pos x="577" y="251"/>
                </a:cxn>
                <a:cxn ang="0">
                  <a:pos x="525" y="255"/>
                </a:cxn>
                <a:cxn ang="0">
                  <a:pos x="511" y="251"/>
                </a:cxn>
                <a:cxn ang="0">
                  <a:pos x="507" y="251"/>
                </a:cxn>
                <a:cxn ang="0">
                  <a:pos x="448" y="251"/>
                </a:cxn>
                <a:cxn ang="0">
                  <a:pos x="378" y="240"/>
                </a:cxn>
                <a:cxn ang="0">
                  <a:pos x="226" y="214"/>
                </a:cxn>
                <a:cxn ang="0">
                  <a:pos x="141" y="195"/>
                </a:cxn>
                <a:cxn ang="0">
                  <a:pos x="71" y="170"/>
                </a:cxn>
                <a:cxn ang="0">
                  <a:pos x="41" y="155"/>
                </a:cxn>
                <a:cxn ang="0">
                  <a:pos x="19" y="140"/>
                </a:cxn>
                <a:cxn ang="0">
                  <a:pos x="4" y="125"/>
                </a:cxn>
                <a:cxn ang="0">
                  <a:pos x="0" y="110"/>
                </a:cxn>
              </a:cxnLst>
              <a:rect l="0" t="0" r="0" b="0"/>
              <a:pathLst>
                <a:path w="577" h="255">
                  <a:moveTo>
                    <a:pt x="0" y="110"/>
                  </a:moveTo>
                  <a:lnTo>
                    <a:pt x="0" y="99"/>
                  </a:lnTo>
                  <a:lnTo>
                    <a:pt x="4" y="88"/>
                  </a:lnTo>
                  <a:lnTo>
                    <a:pt x="19" y="73"/>
                  </a:lnTo>
                  <a:lnTo>
                    <a:pt x="49" y="55"/>
                  </a:lnTo>
                  <a:lnTo>
                    <a:pt x="111" y="33"/>
                  </a:lnTo>
                  <a:lnTo>
                    <a:pt x="196" y="14"/>
                  </a:lnTo>
                  <a:lnTo>
                    <a:pt x="293" y="0"/>
                  </a:lnTo>
                  <a:lnTo>
                    <a:pt x="226" y="14"/>
                  </a:lnTo>
                  <a:lnTo>
                    <a:pt x="156" y="40"/>
                  </a:lnTo>
                  <a:lnTo>
                    <a:pt x="119" y="55"/>
                  </a:lnTo>
                  <a:lnTo>
                    <a:pt x="97" y="70"/>
                  </a:lnTo>
                  <a:lnTo>
                    <a:pt x="74" y="96"/>
                  </a:lnTo>
                  <a:lnTo>
                    <a:pt x="63" y="118"/>
                  </a:lnTo>
                  <a:lnTo>
                    <a:pt x="63" y="125"/>
                  </a:lnTo>
                  <a:lnTo>
                    <a:pt x="71" y="133"/>
                  </a:lnTo>
                  <a:lnTo>
                    <a:pt x="86" y="151"/>
                  </a:lnTo>
                  <a:lnTo>
                    <a:pt x="126" y="170"/>
                  </a:lnTo>
                  <a:lnTo>
                    <a:pt x="189" y="195"/>
                  </a:lnTo>
                  <a:lnTo>
                    <a:pt x="285" y="221"/>
                  </a:lnTo>
                  <a:lnTo>
                    <a:pt x="448" y="236"/>
                  </a:lnTo>
                  <a:lnTo>
                    <a:pt x="522" y="244"/>
                  </a:lnTo>
                  <a:lnTo>
                    <a:pt x="577" y="251"/>
                  </a:lnTo>
                  <a:lnTo>
                    <a:pt x="525" y="255"/>
                  </a:lnTo>
                  <a:lnTo>
                    <a:pt x="511" y="251"/>
                  </a:lnTo>
                  <a:lnTo>
                    <a:pt x="507" y="251"/>
                  </a:lnTo>
                  <a:lnTo>
                    <a:pt x="448" y="251"/>
                  </a:lnTo>
                  <a:lnTo>
                    <a:pt x="378" y="240"/>
                  </a:lnTo>
                  <a:lnTo>
                    <a:pt x="226" y="214"/>
                  </a:lnTo>
                  <a:lnTo>
                    <a:pt x="141" y="195"/>
                  </a:lnTo>
                  <a:lnTo>
                    <a:pt x="71" y="170"/>
                  </a:lnTo>
                  <a:lnTo>
                    <a:pt x="41" y="155"/>
                  </a:lnTo>
                  <a:lnTo>
                    <a:pt x="19" y="140"/>
                  </a:lnTo>
                  <a:lnTo>
                    <a:pt x="4" y="125"/>
                  </a:lnTo>
                  <a:lnTo>
                    <a:pt x="0" y="11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9" name="図形 38"/>
            <p:cNvSpPr>
              <a:spLocks/>
            </p:cNvSpPr>
            <p:nvPr/>
          </p:nvSpPr>
          <p:spPr bwMode="auto">
            <a:xfrm>
              <a:off x="578025" y="5135742"/>
              <a:ext cx="748213" cy="365830"/>
            </a:xfrm>
            <a:custGeom>
              <a:avLst/>
              <a:gdLst/>
              <a:ahLst/>
              <a:cxnLst>
                <a:cxn ang="0">
                  <a:pos x="174" y="207"/>
                </a:cxn>
                <a:cxn ang="0">
                  <a:pos x="96" y="189"/>
                </a:cxn>
                <a:cxn ang="0">
                  <a:pos x="41" y="167"/>
                </a:cxn>
                <a:cxn ang="0">
                  <a:pos x="11" y="141"/>
                </a:cxn>
                <a:cxn ang="0">
                  <a:pos x="0" y="122"/>
                </a:cxn>
                <a:cxn ang="0">
                  <a:pos x="0" y="111"/>
                </a:cxn>
                <a:cxn ang="0">
                  <a:pos x="0" y="96"/>
                </a:cxn>
                <a:cxn ang="0">
                  <a:pos x="4" y="93"/>
                </a:cxn>
                <a:cxn ang="0">
                  <a:pos x="19" y="78"/>
                </a:cxn>
                <a:cxn ang="0">
                  <a:pos x="33" y="63"/>
                </a:cxn>
                <a:cxn ang="0">
                  <a:pos x="85" y="41"/>
                </a:cxn>
                <a:cxn ang="0">
                  <a:pos x="141" y="26"/>
                </a:cxn>
                <a:cxn ang="0">
                  <a:pos x="200" y="19"/>
                </a:cxn>
                <a:cxn ang="0">
                  <a:pos x="307" y="8"/>
                </a:cxn>
                <a:cxn ang="0">
                  <a:pos x="348" y="8"/>
                </a:cxn>
                <a:cxn ang="0">
                  <a:pos x="377" y="0"/>
                </a:cxn>
                <a:cxn ang="0">
                  <a:pos x="362" y="0"/>
                </a:cxn>
                <a:cxn ang="0">
                  <a:pos x="251" y="19"/>
                </a:cxn>
                <a:cxn ang="0">
                  <a:pos x="166" y="37"/>
                </a:cxn>
                <a:cxn ang="0">
                  <a:pos x="111" y="56"/>
                </a:cxn>
                <a:cxn ang="0">
                  <a:pos x="74" y="78"/>
                </a:cxn>
                <a:cxn ang="0">
                  <a:pos x="55" y="96"/>
                </a:cxn>
                <a:cxn ang="0">
                  <a:pos x="48" y="107"/>
                </a:cxn>
                <a:cxn ang="0">
                  <a:pos x="48" y="118"/>
                </a:cxn>
                <a:cxn ang="0">
                  <a:pos x="55" y="133"/>
                </a:cxn>
                <a:cxn ang="0">
                  <a:pos x="67" y="148"/>
                </a:cxn>
                <a:cxn ang="0">
                  <a:pos x="85" y="163"/>
                </a:cxn>
                <a:cxn ang="0">
                  <a:pos x="104" y="174"/>
                </a:cxn>
                <a:cxn ang="0">
                  <a:pos x="170" y="196"/>
                </a:cxn>
                <a:cxn ang="0">
                  <a:pos x="240" y="218"/>
                </a:cxn>
                <a:cxn ang="0">
                  <a:pos x="381" y="244"/>
                </a:cxn>
                <a:cxn ang="0">
                  <a:pos x="488" y="259"/>
                </a:cxn>
                <a:cxn ang="0">
                  <a:pos x="447" y="259"/>
                </a:cxn>
                <a:cxn ang="0">
                  <a:pos x="447" y="252"/>
                </a:cxn>
                <a:cxn ang="0">
                  <a:pos x="348" y="244"/>
                </a:cxn>
                <a:cxn ang="0">
                  <a:pos x="266" y="229"/>
                </a:cxn>
                <a:cxn ang="0">
                  <a:pos x="174" y="207"/>
                </a:cxn>
              </a:cxnLst>
              <a:rect l="0" t="0" r="0" b="0"/>
              <a:pathLst>
                <a:path w="488" h="259">
                  <a:moveTo>
                    <a:pt x="174" y="207"/>
                  </a:moveTo>
                  <a:lnTo>
                    <a:pt x="96" y="189"/>
                  </a:lnTo>
                  <a:lnTo>
                    <a:pt x="41" y="167"/>
                  </a:lnTo>
                  <a:lnTo>
                    <a:pt x="11" y="141"/>
                  </a:lnTo>
                  <a:lnTo>
                    <a:pt x="0" y="122"/>
                  </a:lnTo>
                  <a:lnTo>
                    <a:pt x="0" y="111"/>
                  </a:lnTo>
                  <a:lnTo>
                    <a:pt x="0" y="96"/>
                  </a:lnTo>
                  <a:lnTo>
                    <a:pt x="4" y="93"/>
                  </a:lnTo>
                  <a:lnTo>
                    <a:pt x="19" y="78"/>
                  </a:lnTo>
                  <a:lnTo>
                    <a:pt x="33" y="63"/>
                  </a:lnTo>
                  <a:lnTo>
                    <a:pt x="85" y="41"/>
                  </a:lnTo>
                  <a:lnTo>
                    <a:pt x="141" y="26"/>
                  </a:lnTo>
                  <a:lnTo>
                    <a:pt x="200" y="19"/>
                  </a:lnTo>
                  <a:lnTo>
                    <a:pt x="307" y="8"/>
                  </a:lnTo>
                  <a:lnTo>
                    <a:pt x="348" y="8"/>
                  </a:lnTo>
                  <a:lnTo>
                    <a:pt x="377" y="0"/>
                  </a:lnTo>
                  <a:lnTo>
                    <a:pt x="362" y="0"/>
                  </a:lnTo>
                  <a:lnTo>
                    <a:pt x="251" y="19"/>
                  </a:lnTo>
                  <a:lnTo>
                    <a:pt x="166" y="37"/>
                  </a:lnTo>
                  <a:lnTo>
                    <a:pt x="111" y="56"/>
                  </a:lnTo>
                  <a:lnTo>
                    <a:pt x="74" y="78"/>
                  </a:lnTo>
                  <a:lnTo>
                    <a:pt x="55" y="96"/>
                  </a:lnTo>
                  <a:lnTo>
                    <a:pt x="48" y="107"/>
                  </a:lnTo>
                  <a:lnTo>
                    <a:pt x="48" y="118"/>
                  </a:lnTo>
                  <a:lnTo>
                    <a:pt x="55" y="133"/>
                  </a:lnTo>
                  <a:lnTo>
                    <a:pt x="67" y="148"/>
                  </a:lnTo>
                  <a:lnTo>
                    <a:pt x="85" y="163"/>
                  </a:lnTo>
                  <a:lnTo>
                    <a:pt x="104" y="174"/>
                  </a:lnTo>
                  <a:lnTo>
                    <a:pt x="170" y="196"/>
                  </a:lnTo>
                  <a:lnTo>
                    <a:pt x="240" y="218"/>
                  </a:lnTo>
                  <a:lnTo>
                    <a:pt x="381" y="244"/>
                  </a:lnTo>
                  <a:lnTo>
                    <a:pt x="488" y="259"/>
                  </a:lnTo>
                  <a:lnTo>
                    <a:pt x="447" y="259"/>
                  </a:lnTo>
                  <a:lnTo>
                    <a:pt x="447" y="252"/>
                  </a:lnTo>
                  <a:lnTo>
                    <a:pt x="348" y="244"/>
                  </a:lnTo>
                  <a:lnTo>
                    <a:pt x="266" y="229"/>
                  </a:lnTo>
                  <a:lnTo>
                    <a:pt x="174" y="207"/>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0" name="図形 39"/>
            <p:cNvSpPr>
              <a:spLocks/>
            </p:cNvSpPr>
            <p:nvPr/>
          </p:nvSpPr>
          <p:spPr bwMode="auto">
            <a:xfrm>
              <a:off x="771211" y="4827823"/>
              <a:ext cx="781944" cy="637024"/>
            </a:xfrm>
            <a:custGeom>
              <a:avLst/>
              <a:gdLst/>
              <a:ahLst/>
              <a:cxnLst>
                <a:cxn ang="0">
                  <a:pos x="321" y="0"/>
                </a:cxn>
                <a:cxn ang="0">
                  <a:pos x="377" y="7"/>
                </a:cxn>
                <a:cxn ang="0">
                  <a:pos x="395" y="15"/>
                </a:cxn>
                <a:cxn ang="0">
                  <a:pos x="436" y="30"/>
                </a:cxn>
                <a:cxn ang="0">
                  <a:pos x="465" y="44"/>
                </a:cxn>
                <a:cxn ang="0">
                  <a:pos x="491" y="59"/>
                </a:cxn>
                <a:cxn ang="0">
                  <a:pos x="506" y="85"/>
                </a:cxn>
                <a:cxn ang="0">
                  <a:pos x="510" y="115"/>
                </a:cxn>
                <a:cxn ang="0">
                  <a:pos x="510" y="141"/>
                </a:cxn>
                <a:cxn ang="0">
                  <a:pos x="502" y="159"/>
                </a:cxn>
                <a:cxn ang="0">
                  <a:pos x="477" y="181"/>
                </a:cxn>
                <a:cxn ang="0">
                  <a:pos x="440" y="200"/>
                </a:cxn>
                <a:cxn ang="0">
                  <a:pos x="406" y="211"/>
                </a:cxn>
                <a:cxn ang="0">
                  <a:pos x="366" y="218"/>
                </a:cxn>
                <a:cxn ang="0">
                  <a:pos x="307" y="237"/>
                </a:cxn>
                <a:cxn ang="0">
                  <a:pos x="281" y="237"/>
                </a:cxn>
                <a:cxn ang="0">
                  <a:pos x="229" y="244"/>
                </a:cxn>
                <a:cxn ang="0">
                  <a:pos x="188" y="259"/>
                </a:cxn>
                <a:cxn ang="0">
                  <a:pos x="173" y="274"/>
                </a:cxn>
                <a:cxn ang="0">
                  <a:pos x="155" y="288"/>
                </a:cxn>
                <a:cxn ang="0">
                  <a:pos x="144" y="307"/>
                </a:cxn>
                <a:cxn ang="0">
                  <a:pos x="136" y="322"/>
                </a:cxn>
                <a:cxn ang="0">
                  <a:pos x="136" y="336"/>
                </a:cxn>
                <a:cxn ang="0">
                  <a:pos x="140" y="355"/>
                </a:cxn>
                <a:cxn ang="0">
                  <a:pos x="151" y="377"/>
                </a:cxn>
                <a:cxn ang="0">
                  <a:pos x="170" y="396"/>
                </a:cxn>
                <a:cxn ang="0">
                  <a:pos x="185" y="410"/>
                </a:cxn>
                <a:cxn ang="0">
                  <a:pos x="244" y="436"/>
                </a:cxn>
                <a:cxn ang="0">
                  <a:pos x="310" y="451"/>
                </a:cxn>
                <a:cxn ang="0">
                  <a:pos x="214" y="440"/>
                </a:cxn>
                <a:cxn ang="0">
                  <a:pos x="151" y="425"/>
                </a:cxn>
                <a:cxn ang="0">
                  <a:pos x="88" y="407"/>
                </a:cxn>
                <a:cxn ang="0">
                  <a:pos x="48" y="392"/>
                </a:cxn>
                <a:cxn ang="0">
                  <a:pos x="26" y="377"/>
                </a:cxn>
                <a:cxn ang="0">
                  <a:pos x="11" y="366"/>
                </a:cxn>
                <a:cxn ang="0">
                  <a:pos x="0" y="355"/>
                </a:cxn>
                <a:cxn ang="0">
                  <a:pos x="0" y="344"/>
                </a:cxn>
                <a:cxn ang="0">
                  <a:pos x="3" y="325"/>
                </a:cxn>
                <a:cxn ang="0">
                  <a:pos x="15" y="311"/>
                </a:cxn>
                <a:cxn ang="0">
                  <a:pos x="29" y="296"/>
                </a:cxn>
                <a:cxn ang="0">
                  <a:pos x="48" y="285"/>
                </a:cxn>
                <a:cxn ang="0">
                  <a:pos x="96" y="266"/>
                </a:cxn>
                <a:cxn ang="0">
                  <a:pos x="144" y="251"/>
                </a:cxn>
                <a:cxn ang="0">
                  <a:pos x="236" y="229"/>
                </a:cxn>
                <a:cxn ang="0">
                  <a:pos x="281" y="226"/>
                </a:cxn>
                <a:cxn ang="0">
                  <a:pos x="336" y="214"/>
                </a:cxn>
                <a:cxn ang="0">
                  <a:pos x="380" y="200"/>
                </a:cxn>
                <a:cxn ang="0">
                  <a:pos x="417" y="181"/>
                </a:cxn>
                <a:cxn ang="0">
                  <a:pos x="436" y="155"/>
                </a:cxn>
                <a:cxn ang="0">
                  <a:pos x="451" y="141"/>
                </a:cxn>
                <a:cxn ang="0">
                  <a:pos x="454" y="118"/>
                </a:cxn>
                <a:cxn ang="0">
                  <a:pos x="462" y="104"/>
                </a:cxn>
                <a:cxn ang="0">
                  <a:pos x="454" y="78"/>
                </a:cxn>
                <a:cxn ang="0">
                  <a:pos x="440" y="63"/>
                </a:cxn>
                <a:cxn ang="0">
                  <a:pos x="421" y="44"/>
                </a:cxn>
                <a:cxn ang="0">
                  <a:pos x="403" y="33"/>
                </a:cxn>
                <a:cxn ang="0">
                  <a:pos x="351" y="7"/>
                </a:cxn>
                <a:cxn ang="0">
                  <a:pos x="321" y="0"/>
                </a:cxn>
              </a:cxnLst>
              <a:rect l="0" t="0" r="0" b="0"/>
              <a:pathLst>
                <a:path w="510" h="451">
                  <a:moveTo>
                    <a:pt x="321" y="0"/>
                  </a:moveTo>
                  <a:lnTo>
                    <a:pt x="377" y="7"/>
                  </a:lnTo>
                  <a:lnTo>
                    <a:pt x="395" y="15"/>
                  </a:lnTo>
                  <a:lnTo>
                    <a:pt x="436" y="30"/>
                  </a:lnTo>
                  <a:lnTo>
                    <a:pt x="465" y="44"/>
                  </a:lnTo>
                  <a:lnTo>
                    <a:pt x="491" y="59"/>
                  </a:lnTo>
                  <a:lnTo>
                    <a:pt x="506" y="85"/>
                  </a:lnTo>
                  <a:lnTo>
                    <a:pt x="510" y="115"/>
                  </a:lnTo>
                  <a:lnTo>
                    <a:pt x="510" y="141"/>
                  </a:lnTo>
                  <a:lnTo>
                    <a:pt x="502" y="159"/>
                  </a:lnTo>
                  <a:lnTo>
                    <a:pt x="477" y="181"/>
                  </a:lnTo>
                  <a:lnTo>
                    <a:pt x="440" y="200"/>
                  </a:lnTo>
                  <a:lnTo>
                    <a:pt x="406" y="211"/>
                  </a:lnTo>
                  <a:lnTo>
                    <a:pt x="366" y="218"/>
                  </a:lnTo>
                  <a:lnTo>
                    <a:pt x="307" y="237"/>
                  </a:lnTo>
                  <a:lnTo>
                    <a:pt x="281" y="237"/>
                  </a:lnTo>
                  <a:lnTo>
                    <a:pt x="229" y="244"/>
                  </a:lnTo>
                  <a:lnTo>
                    <a:pt x="188" y="259"/>
                  </a:lnTo>
                  <a:lnTo>
                    <a:pt x="173" y="274"/>
                  </a:lnTo>
                  <a:lnTo>
                    <a:pt x="155" y="288"/>
                  </a:lnTo>
                  <a:lnTo>
                    <a:pt x="144" y="307"/>
                  </a:lnTo>
                  <a:lnTo>
                    <a:pt x="136" y="322"/>
                  </a:lnTo>
                  <a:lnTo>
                    <a:pt x="136" y="336"/>
                  </a:lnTo>
                  <a:lnTo>
                    <a:pt x="140" y="355"/>
                  </a:lnTo>
                  <a:lnTo>
                    <a:pt x="151" y="377"/>
                  </a:lnTo>
                  <a:lnTo>
                    <a:pt x="170" y="396"/>
                  </a:lnTo>
                  <a:lnTo>
                    <a:pt x="185" y="410"/>
                  </a:lnTo>
                  <a:lnTo>
                    <a:pt x="244" y="436"/>
                  </a:lnTo>
                  <a:lnTo>
                    <a:pt x="310" y="451"/>
                  </a:lnTo>
                  <a:lnTo>
                    <a:pt x="214" y="440"/>
                  </a:lnTo>
                  <a:lnTo>
                    <a:pt x="151" y="425"/>
                  </a:lnTo>
                  <a:lnTo>
                    <a:pt x="88" y="407"/>
                  </a:lnTo>
                  <a:lnTo>
                    <a:pt x="48" y="392"/>
                  </a:lnTo>
                  <a:lnTo>
                    <a:pt x="26" y="377"/>
                  </a:lnTo>
                  <a:lnTo>
                    <a:pt x="11" y="366"/>
                  </a:lnTo>
                  <a:lnTo>
                    <a:pt x="0" y="355"/>
                  </a:lnTo>
                  <a:lnTo>
                    <a:pt x="0" y="344"/>
                  </a:lnTo>
                  <a:lnTo>
                    <a:pt x="3" y="325"/>
                  </a:lnTo>
                  <a:lnTo>
                    <a:pt x="15" y="311"/>
                  </a:lnTo>
                  <a:lnTo>
                    <a:pt x="29" y="296"/>
                  </a:lnTo>
                  <a:lnTo>
                    <a:pt x="48" y="285"/>
                  </a:lnTo>
                  <a:lnTo>
                    <a:pt x="96" y="266"/>
                  </a:lnTo>
                  <a:lnTo>
                    <a:pt x="144" y="251"/>
                  </a:lnTo>
                  <a:lnTo>
                    <a:pt x="236" y="229"/>
                  </a:lnTo>
                  <a:lnTo>
                    <a:pt x="281" y="226"/>
                  </a:lnTo>
                  <a:lnTo>
                    <a:pt x="336" y="214"/>
                  </a:lnTo>
                  <a:lnTo>
                    <a:pt x="380" y="200"/>
                  </a:lnTo>
                  <a:lnTo>
                    <a:pt x="417" y="181"/>
                  </a:lnTo>
                  <a:lnTo>
                    <a:pt x="436" y="155"/>
                  </a:lnTo>
                  <a:lnTo>
                    <a:pt x="451" y="141"/>
                  </a:lnTo>
                  <a:lnTo>
                    <a:pt x="454" y="118"/>
                  </a:lnTo>
                  <a:lnTo>
                    <a:pt x="462" y="104"/>
                  </a:lnTo>
                  <a:lnTo>
                    <a:pt x="454" y="78"/>
                  </a:lnTo>
                  <a:lnTo>
                    <a:pt x="440" y="63"/>
                  </a:lnTo>
                  <a:lnTo>
                    <a:pt x="421" y="44"/>
                  </a:lnTo>
                  <a:lnTo>
                    <a:pt x="403" y="33"/>
                  </a:lnTo>
                  <a:lnTo>
                    <a:pt x="351" y="7"/>
                  </a:lnTo>
                  <a:lnTo>
                    <a:pt x="321"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1" name="図形 40"/>
            <p:cNvSpPr>
              <a:spLocks/>
            </p:cNvSpPr>
            <p:nvPr/>
          </p:nvSpPr>
          <p:spPr bwMode="auto">
            <a:xfrm>
              <a:off x="1139184" y="4827823"/>
              <a:ext cx="328110" cy="319218"/>
            </a:xfrm>
            <a:custGeom>
              <a:avLst/>
              <a:gdLst/>
              <a:ahLst/>
              <a:cxnLst>
                <a:cxn ang="0">
                  <a:pos x="59" y="0"/>
                </a:cxn>
                <a:cxn ang="0">
                  <a:pos x="85" y="4"/>
                </a:cxn>
                <a:cxn ang="0">
                  <a:pos x="137" y="26"/>
                </a:cxn>
                <a:cxn ang="0">
                  <a:pos x="166" y="41"/>
                </a:cxn>
                <a:cxn ang="0">
                  <a:pos x="192" y="59"/>
                </a:cxn>
                <a:cxn ang="0">
                  <a:pos x="207" y="78"/>
                </a:cxn>
                <a:cxn ang="0">
                  <a:pos x="214" y="104"/>
                </a:cxn>
                <a:cxn ang="0">
                  <a:pos x="214" y="118"/>
                </a:cxn>
                <a:cxn ang="0">
                  <a:pos x="207" y="141"/>
                </a:cxn>
                <a:cxn ang="0">
                  <a:pos x="196" y="155"/>
                </a:cxn>
                <a:cxn ang="0">
                  <a:pos x="170" y="174"/>
                </a:cxn>
                <a:cxn ang="0">
                  <a:pos x="140" y="196"/>
                </a:cxn>
                <a:cxn ang="0">
                  <a:pos x="96" y="211"/>
                </a:cxn>
                <a:cxn ang="0">
                  <a:pos x="41" y="218"/>
                </a:cxn>
                <a:cxn ang="0">
                  <a:pos x="0" y="226"/>
                </a:cxn>
                <a:cxn ang="0">
                  <a:pos x="55" y="211"/>
                </a:cxn>
                <a:cxn ang="0">
                  <a:pos x="85" y="200"/>
                </a:cxn>
                <a:cxn ang="0">
                  <a:pos x="111" y="181"/>
                </a:cxn>
                <a:cxn ang="0">
                  <a:pos x="129" y="166"/>
                </a:cxn>
                <a:cxn ang="0">
                  <a:pos x="140" y="144"/>
                </a:cxn>
                <a:cxn ang="0">
                  <a:pos x="144" y="133"/>
                </a:cxn>
                <a:cxn ang="0">
                  <a:pos x="144" y="115"/>
                </a:cxn>
                <a:cxn ang="0">
                  <a:pos x="140" y="96"/>
                </a:cxn>
                <a:cxn ang="0">
                  <a:pos x="129" y="74"/>
                </a:cxn>
                <a:cxn ang="0">
                  <a:pos x="92" y="44"/>
                </a:cxn>
                <a:cxn ang="0">
                  <a:pos x="52" y="19"/>
                </a:cxn>
                <a:cxn ang="0">
                  <a:pos x="0" y="0"/>
                </a:cxn>
                <a:cxn ang="0">
                  <a:pos x="59" y="0"/>
                </a:cxn>
              </a:cxnLst>
              <a:rect l="0" t="0" r="0" b="0"/>
              <a:pathLst>
                <a:path w="214" h="226">
                  <a:moveTo>
                    <a:pt x="59" y="0"/>
                  </a:moveTo>
                  <a:lnTo>
                    <a:pt x="85" y="4"/>
                  </a:lnTo>
                  <a:lnTo>
                    <a:pt x="137" y="26"/>
                  </a:lnTo>
                  <a:lnTo>
                    <a:pt x="166" y="41"/>
                  </a:lnTo>
                  <a:lnTo>
                    <a:pt x="192" y="59"/>
                  </a:lnTo>
                  <a:lnTo>
                    <a:pt x="207" y="78"/>
                  </a:lnTo>
                  <a:lnTo>
                    <a:pt x="214" y="104"/>
                  </a:lnTo>
                  <a:lnTo>
                    <a:pt x="214" y="118"/>
                  </a:lnTo>
                  <a:lnTo>
                    <a:pt x="207" y="141"/>
                  </a:lnTo>
                  <a:lnTo>
                    <a:pt x="196" y="155"/>
                  </a:lnTo>
                  <a:lnTo>
                    <a:pt x="170" y="174"/>
                  </a:lnTo>
                  <a:lnTo>
                    <a:pt x="140" y="196"/>
                  </a:lnTo>
                  <a:lnTo>
                    <a:pt x="96" y="211"/>
                  </a:lnTo>
                  <a:lnTo>
                    <a:pt x="41" y="218"/>
                  </a:lnTo>
                  <a:lnTo>
                    <a:pt x="0" y="226"/>
                  </a:lnTo>
                  <a:lnTo>
                    <a:pt x="55" y="211"/>
                  </a:lnTo>
                  <a:lnTo>
                    <a:pt x="85" y="200"/>
                  </a:lnTo>
                  <a:lnTo>
                    <a:pt x="111" y="181"/>
                  </a:lnTo>
                  <a:lnTo>
                    <a:pt x="129" y="166"/>
                  </a:lnTo>
                  <a:lnTo>
                    <a:pt x="140" y="144"/>
                  </a:lnTo>
                  <a:lnTo>
                    <a:pt x="144" y="133"/>
                  </a:lnTo>
                  <a:lnTo>
                    <a:pt x="144" y="115"/>
                  </a:lnTo>
                  <a:lnTo>
                    <a:pt x="140" y="96"/>
                  </a:lnTo>
                  <a:lnTo>
                    <a:pt x="129" y="74"/>
                  </a:lnTo>
                  <a:lnTo>
                    <a:pt x="92" y="44"/>
                  </a:lnTo>
                  <a:lnTo>
                    <a:pt x="52" y="19"/>
                  </a:lnTo>
                  <a:lnTo>
                    <a:pt x="0" y="0"/>
                  </a:lnTo>
                  <a:lnTo>
                    <a:pt x="59"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2" name="図形 41"/>
            <p:cNvSpPr>
              <a:spLocks/>
            </p:cNvSpPr>
            <p:nvPr/>
          </p:nvSpPr>
          <p:spPr bwMode="auto">
            <a:xfrm>
              <a:off x="470699" y="4889972"/>
              <a:ext cx="243782" cy="261307"/>
            </a:xfrm>
            <a:custGeom>
              <a:avLst/>
              <a:gdLst/>
              <a:ahLst/>
              <a:cxnLst>
                <a:cxn ang="0">
                  <a:pos x="59" y="182"/>
                </a:cxn>
                <a:cxn ang="0">
                  <a:pos x="29" y="185"/>
                </a:cxn>
                <a:cxn ang="0">
                  <a:pos x="70" y="159"/>
                </a:cxn>
                <a:cxn ang="0">
                  <a:pos x="96" y="145"/>
                </a:cxn>
                <a:cxn ang="0">
                  <a:pos x="111" y="122"/>
                </a:cxn>
                <a:cxn ang="0">
                  <a:pos x="114" y="97"/>
                </a:cxn>
                <a:cxn ang="0">
                  <a:pos x="114" y="74"/>
                </a:cxn>
                <a:cxn ang="0">
                  <a:pos x="103" y="67"/>
                </a:cxn>
                <a:cxn ang="0">
                  <a:pos x="85" y="45"/>
                </a:cxn>
                <a:cxn ang="0">
                  <a:pos x="48" y="19"/>
                </a:cxn>
                <a:cxn ang="0">
                  <a:pos x="29" y="12"/>
                </a:cxn>
                <a:cxn ang="0">
                  <a:pos x="0" y="0"/>
                </a:cxn>
                <a:cxn ang="0">
                  <a:pos x="33" y="0"/>
                </a:cxn>
                <a:cxn ang="0">
                  <a:pos x="55" y="4"/>
                </a:cxn>
                <a:cxn ang="0">
                  <a:pos x="100" y="19"/>
                </a:cxn>
                <a:cxn ang="0">
                  <a:pos x="125" y="34"/>
                </a:cxn>
                <a:cxn ang="0">
                  <a:pos x="144" y="52"/>
                </a:cxn>
                <a:cxn ang="0">
                  <a:pos x="155" y="74"/>
                </a:cxn>
                <a:cxn ang="0">
                  <a:pos x="159" y="100"/>
                </a:cxn>
                <a:cxn ang="0">
                  <a:pos x="155" y="111"/>
                </a:cxn>
                <a:cxn ang="0">
                  <a:pos x="140" y="137"/>
                </a:cxn>
                <a:cxn ang="0">
                  <a:pos x="125" y="152"/>
                </a:cxn>
                <a:cxn ang="0">
                  <a:pos x="111" y="167"/>
                </a:cxn>
                <a:cxn ang="0">
                  <a:pos x="89" y="174"/>
                </a:cxn>
                <a:cxn ang="0">
                  <a:pos x="59" y="182"/>
                </a:cxn>
              </a:cxnLst>
              <a:rect l="0" t="0" r="0" b="0"/>
              <a:pathLst>
                <a:path w="159" h="185">
                  <a:moveTo>
                    <a:pt x="59" y="182"/>
                  </a:moveTo>
                  <a:lnTo>
                    <a:pt x="29" y="185"/>
                  </a:lnTo>
                  <a:lnTo>
                    <a:pt x="70" y="159"/>
                  </a:lnTo>
                  <a:lnTo>
                    <a:pt x="96" y="145"/>
                  </a:lnTo>
                  <a:lnTo>
                    <a:pt x="111" y="122"/>
                  </a:lnTo>
                  <a:lnTo>
                    <a:pt x="114" y="97"/>
                  </a:lnTo>
                  <a:lnTo>
                    <a:pt x="114" y="74"/>
                  </a:lnTo>
                  <a:lnTo>
                    <a:pt x="103" y="67"/>
                  </a:lnTo>
                  <a:lnTo>
                    <a:pt x="85" y="45"/>
                  </a:lnTo>
                  <a:lnTo>
                    <a:pt x="48" y="19"/>
                  </a:lnTo>
                  <a:lnTo>
                    <a:pt x="29" y="12"/>
                  </a:lnTo>
                  <a:lnTo>
                    <a:pt x="0" y="0"/>
                  </a:lnTo>
                  <a:lnTo>
                    <a:pt x="33" y="0"/>
                  </a:lnTo>
                  <a:lnTo>
                    <a:pt x="55" y="4"/>
                  </a:lnTo>
                  <a:lnTo>
                    <a:pt x="100" y="19"/>
                  </a:lnTo>
                  <a:lnTo>
                    <a:pt x="125" y="34"/>
                  </a:lnTo>
                  <a:lnTo>
                    <a:pt x="144" y="52"/>
                  </a:lnTo>
                  <a:lnTo>
                    <a:pt x="155" y="74"/>
                  </a:lnTo>
                  <a:lnTo>
                    <a:pt x="159" y="100"/>
                  </a:lnTo>
                  <a:lnTo>
                    <a:pt x="155" y="111"/>
                  </a:lnTo>
                  <a:lnTo>
                    <a:pt x="140" y="137"/>
                  </a:lnTo>
                  <a:lnTo>
                    <a:pt x="125" y="152"/>
                  </a:lnTo>
                  <a:lnTo>
                    <a:pt x="111" y="167"/>
                  </a:lnTo>
                  <a:lnTo>
                    <a:pt x="89" y="174"/>
                  </a:lnTo>
                  <a:lnTo>
                    <a:pt x="59" y="182"/>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3" name="図形 42"/>
            <p:cNvSpPr>
              <a:spLocks/>
            </p:cNvSpPr>
            <p:nvPr/>
          </p:nvSpPr>
          <p:spPr bwMode="auto">
            <a:xfrm>
              <a:off x="617888" y="4911159"/>
              <a:ext cx="277513" cy="224583"/>
            </a:xfrm>
            <a:custGeom>
              <a:avLst/>
              <a:gdLst/>
              <a:ahLst/>
              <a:cxnLst>
                <a:cxn ang="0">
                  <a:pos x="118" y="144"/>
                </a:cxn>
                <a:cxn ang="0">
                  <a:pos x="78" y="152"/>
                </a:cxn>
                <a:cxn ang="0">
                  <a:pos x="0" y="159"/>
                </a:cxn>
                <a:cxn ang="0">
                  <a:pos x="33" y="141"/>
                </a:cxn>
                <a:cxn ang="0">
                  <a:pos x="55" y="115"/>
                </a:cxn>
                <a:cxn ang="0">
                  <a:pos x="70" y="85"/>
                </a:cxn>
                <a:cxn ang="0">
                  <a:pos x="63" y="59"/>
                </a:cxn>
                <a:cxn ang="0">
                  <a:pos x="55" y="37"/>
                </a:cxn>
                <a:cxn ang="0">
                  <a:pos x="33" y="15"/>
                </a:cxn>
                <a:cxn ang="0">
                  <a:pos x="7" y="0"/>
                </a:cxn>
                <a:cxn ang="0">
                  <a:pos x="74" y="15"/>
                </a:cxn>
                <a:cxn ang="0">
                  <a:pos x="115" y="26"/>
                </a:cxn>
                <a:cxn ang="0">
                  <a:pos x="140" y="41"/>
                </a:cxn>
                <a:cxn ang="0">
                  <a:pos x="144" y="45"/>
                </a:cxn>
                <a:cxn ang="0">
                  <a:pos x="170" y="67"/>
                </a:cxn>
                <a:cxn ang="0">
                  <a:pos x="174" y="82"/>
                </a:cxn>
                <a:cxn ang="0">
                  <a:pos x="181" y="85"/>
                </a:cxn>
                <a:cxn ang="0">
                  <a:pos x="170" y="107"/>
                </a:cxn>
                <a:cxn ang="0">
                  <a:pos x="148" y="126"/>
                </a:cxn>
                <a:cxn ang="0">
                  <a:pos x="118" y="144"/>
                </a:cxn>
              </a:cxnLst>
              <a:rect l="0" t="0" r="0" b="0"/>
              <a:pathLst>
                <a:path w="181" h="159">
                  <a:moveTo>
                    <a:pt x="118" y="144"/>
                  </a:moveTo>
                  <a:lnTo>
                    <a:pt x="78" y="152"/>
                  </a:lnTo>
                  <a:lnTo>
                    <a:pt x="0" y="159"/>
                  </a:lnTo>
                  <a:lnTo>
                    <a:pt x="33" y="141"/>
                  </a:lnTo>
                  <a:lnTo>
                    <a:pt x="55" y="115"/>
                  </a:lnTo>
                  <a:lnTo>
                    <a:pt x="70" y="85"/>
                  </a:lnTo>
                  <a:lnTo>
                    <a:pt x="63" y="59"/>
                  </a:lnTo>
                  <a:lnTo>
                    <a:pt x="55" y="37"/>
                  </a:lnTo>
                  <a:lnTo>
                    <a:pt x="33" y="15"/>
                  </a:lnTo>
                  <a:lnTo>
                    <a:pt x="7" y="0"/>
                  </a:lnTo>
                  <a:lnTo>
                    <a:pt x="74" y="15"/>
                  </a:lnTo>
                  <a:lnTo>
                    <a:pt x="115" y="26"/>
                  </a:lnTo>
                  <a:lnTo>
                    <a:pt x="140" y="41"/>
                  </a:lnTo>
                  <a:lnTo>
                    <a:pt x="144" y="45"/>
                  </a:lnTo>
                  <a:lnTo>
                    <a:pt x="170" y="67"/>
                  </a:lnTo>
                  <a:lnTo>
                    <a:pt x="174" y="82"/>
                  </a:lnTo>
                  <a:lnTo>
                    <a:pt x="181" y="85"/>
                  </a:lnTo>
                  <a:lnTo>
                    <a:pt x="170" y="107"/>
                  </a:lnTo>
                  <a:lnTo>
                    <a:pt x="148" y="126"/>
                  </a:lnTo>
                  <a:lnTo>
                    <a:pt x="118" y="144"/>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4" name="図形 43"/>
            <p:cNvSpPr>
              <a:spLocks/>
            </p:cNvSpPr>
            <p:nvPr/>
          </p:nvSpPr>
          <p:spPr bwMode="auto">
            <a:xfrm>
              <a:off x="538161" y="4885735"/>
              <a:ext cx="441568" cy="224583"/>
            </a:xfrm>
            <a:custGeom>
              <a:avLst/>
              <a:gdLst/>
              <a:ahLst/>
              <a:cxnLst>
                <a:cxn ang="0">
                  <a:pos x="277" y="59"/>
                </a:cxn>
                <a:cxn ang="0">
                  <a:pos x="281" y="70"/>
                </a:cxn>
                <a:cxn ang="0">
                  <a:pos x="288" y="85"/>
                </a:cxn>
                <a:cxn ang="0">
                  <a:pos x="288" y="92"/>
                </a:cxn>
                <a:cxn ang="0">
                  <a:pos x="281" y="103"/>
                </a:cxn>
                <a:cxn ang="0">
                  <a:pos x="277" y="114"/>
                </a:cxn>
                <a:cxn ang="0">
                  <a:pos x="252" y="140"/>
                </a:cxn>
                <a:cxn ang="0">
                  <a:pos x="218" y="155"/>
                </a:cxn>
                <a:cxn ang="0">
                  <a:pos x="181" y="159"/>
                </a:cxn>
                <a:cxn ang="0">
                  <a:pos x="211" y="140"/>
                </a:cxn>
                <a:cxn ang="0">
                  <a:pos x="226" y="125"/>
                </a:cxn>
                <a:cxn ang="0">
                  <a:pos x="233" y="103"/>
                </a:cxn>
                <a:cxn ang="0">
                  <a:pos x="233" y="92"/>
                </a:cxn>
                <a:cxn ang="0">
                  <a:pos x="226" y="85"/>
                </a:cxn>
                <a:cxn ang="0">
                  <a:pos x="200" y="59"/>
                </a:cxn>
                <a:cxn ang="0">
                  <a:pos x="192" y="55"/>
                </a:cxn>
                <a:cxn ang="0">
                  <a:pos x="167" y="44"/>
                </a:cxn>
                <a:cxn ang="0">
                  <a:pos x="122" y="29"/>
                </a:cxn>
                <a:cxn ang="0">
                  <a:pos x="52" y="18"/>
                </a:cxn>
                <a:cxn ang="0">
                  <a:pos x="0" y="3"/>
                </a:cxn>
                <a:cxn ang="0">
                  <a:pos x="37" y="0"/>
                </a:cxn>
                <a:cxn ang="0">
                  <a:pos x="67" y="0"/>
                </a:cxn>
                <a:cxn ang="0">
                  <a:pos x="155" y="7"/>
                </a:cxn>
                <a:cxn ang="0">
                  <a:pos x="218" y="18"/>
                </a:cxn>
                <a:cxn ang="0">
                  <a:pos x="255" y="37"/>
                </a:cxn>
                <a:cxn ang="0">
                  <a:pos x="277" y="59"/>
                </a:cxn>
              </a:cxnLst>
              <a:rect l="0" t="0" r="0" b="0"/>
              <a:pathLst>
                <a:path w="288" h="159">
                  <a:moveTo>
                    <a:pt x="277" y="59"/>
                  </a:moveTo>
                  <a:lnTo>
                    <a:pt x="281" y="70"/>
                  </a:lnTo>
                  <a:lnTo>
                    <a:pt x="288" y="85"/>
                  </a:lnTo>
                  <a:lnTo>
                    <a:pt x="288" y="92"/>
                  </a:lnTo>
                  <a:lnTo>
                    <a:pt x="281" y="103"/>
                  </a:lnTo>
                  <a:lnTo>
                    <a:pt x="277" y="114"/>
                  </a:lnTo>
                  <a:lnTo>
                    <a:pt x="252" y="140"/>
                  </a:lnTo>
                  <a:lnTo>
                    <a:pt x="218" y="155"/>
                  </a:lnTo>
                  <a:lnTo>
                    <a:pt x="181" y="159"/>
                  </a:lnTo>
                  <a:lnTo>
                    <a:pt x="211" y="140"/>
                  </a:lnTo>
                  <a:lnTo>
                    <a:pt x="226" y="125"/>
                  </a:lnTo>
                  <a:lnTo>
                    <a:pt x="233" y="103"/>
                  </a:lnTo>
                  <a:lnTo>
                    <a:pt x="233" y="92"/>
                  </a:lnTo>
                  <a:lnTo>
                    <a:pt x="226" y="85"/>
                  </a:lnTo>
                  <a:lnTo>
                    <a:pt x="200" y="59"/>
                  </a:lnTo>
                  <a:lnTo>
                    <a:pt x="192" y="55"/>
                  </a:lnTo>
                  <a:lnTo>
                    <a:pt x="167" y="44"/>
                  </a:lnTo>
                  <a:lnTo>
                    <a:pt x="122" y="29"/>
                  </a:lnTo>
                  <a:lnTo>
                    <a:pt x="52" y="18"/>
                  </a:lnTo>
                  <a:lnTo>
                    <a:pt x="0" y="3"/>
                  </a:lnTo>
                  <a:lnTo>
                    <a:pt x="37" y="0"/>
                  </a:lnTo>
                  <a:lnTo>
                    <a:pt x="67" y="0"/>
                  </a:lnTo>
                  <a:lnTo>
                    <a:pt x="155" y="7"/>
                  </a:lnTo>
                  <a:lnTo>
                    <a:pt x="218" y="18"/>
                  </a:lnTo>
                  <a:lnTo>
                    <a:pt x="255" y="37"/>
                  </a:lnTo>
                  <a:lnTo>
                    <a:pt x="277" y="59"/>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5" name="図形 44"/>
            <p:cNvSpPr>
              <a:spLocks/>
            </p:cNvSpPr>
            <p:nvPr/>
          </p:nvSpPr>
          <p:spPr bwMode="auto">
            <a:xfrm>
              <a:off x="680751" y="4885735"/>
              <a:ext cx="10733" cy="1412"/>
            </a:xfrm>
            <a:custGeom>
              <a:avLst/>
              <a:gdLst/>
              <a:ahLst/>
              <a:cxnLst>
                <a:cxn ang="0">
                  <a:pos x="0" y="0"/>
                </a:cxn>
                <a:cxn ang="0">
                  <a:pos x="7" y="0"/>
                </a:cxn>
                <a:cxn ang="0">
                  <a:pos x="0" y="0"/>
                </a:cxn>
              </a:cxnLst>
              <a:rect l="0" t="0" r="0" b="0"/>
              <a:pathLst>
                <a:path w="7">
                  <a:moveTo>
                    <a:pt x="0" y="0"/>
                  </a:moveTo>
                  <a:lnTo>
                    <a:pt x="7" y="0"/>
                  </a:lnTo>
                  <a:lnTo>
                    <a:pt x="0"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6" name="図形 45"/>
            <p:cNvSpPr>
              <a:spLocks/>
            </p:cNvSpPr>
            <p:nvPr/>
          </p:nvSpPr>
          <p:spPr bwMode="auto">
            <a:xfrm>
              <a:off x="628621" y="4827823"/>
              <a:ext cx="102726" cy="46612"/>
            </a:xfrm>
            <a:custGeom>
              <a:avLst/>
              <a:gdLst/>
              <a:ahLst/>
              <a:cxnLst>
                <a:cxn ang="0">
                  <a:pos x="52" y="33"/>
                </a:cxn>
                <a:cxn ang="0">
                  <a:pos x="8" y="33"/>
                </a:cxn>
                <a:cxn ang="0">
                  <a:pos x="22" y="30"/>
                </a:cxn>
                <a:cxn ang="0">
                  <a:pos x="26" y="19"/>
                </a:cxn>
                <a:cxn ang="0">
                  <a:pos x="22" y="7"/>
                </a:cxn>
                <a:cxn ang="0">
                  <a:pos x="0" y="0"/>
                </a:cxn>
                <a:cxn ang="0">
                  <a:pos x="41" y="0"/>
                </a:cxn>
                <a:cxn ang="0">
                  <a:pos x="41" y="4"/>
                </a:cxn>
                <a:cxn ang="0">
                  <a:pos x="63" y="7"/>
                </a:cxn>
                <a:cxn ang="0">
                  <a:pos x="67" y="15"/>
                </a:cxn>
                <a:cxn ang="0">
                  <a:pos x="63" y="26"/>
                </a:cxn>
                <a:cxn ang="0">
                  <a:pos x="52" y="33"/>
                </a:cxn>
              </a:cxnLst>
              <a:rect l="0" t="0" r="0" b="0"/>
              <a:pathLst>
                <a:path w="67" h="33">
                  <a:moveTo>
                    <a:pt x="52" y="33"/>
                  </a:moveTo>
                  <a:lnTo>
                    <a:pt x="8" y="33"/>
                  </a:lnTo>
                  <a:lnTo>
                    <a:pt x="22" y="30"/>
                  </a:lnTo>
                  <a:lnTo>
                    <a:pt x="26" y="19"/>
                  </a:lnTo>
                  <a:lnTo>
                    <a:pt x="22" y="7"/>
                  </a:lnTo>
                  <a:lnTo>
                    <a:pt x="0" y="0"/>
                  </a:lnTo>
                  <a:lnTo>
                    <a:pt x="41" y="0"/>
                  </a:lnTo>
                  <a:lnTo>
                    <a:pt x="41" y="4"/>
                  </a:lnTo>
                  <a:lnTo>
                    <a:pt x="63" y="7"/>
                  </a:lnTo>
                  <a:lnTo>
                    <a:pt x="67" y="15"/>
                  </a:lnTo>
                  <a:lnTo>
                    <a:pt x="63" y="26"/>
                  </a:lnTo>
                  <a:lnTo>
                    <a:pt x="52" y="33"/>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7" name="図形 46"/>
            <p:cNvSpPr>
              <a:spLocks/>
            </p:cNvSpPr>
            <p:nvPr/>
          </p:nvSpPr>
          <p:spPr bwMode="auto">
            <a:xfrm>
              <a:off x="708349" y="4827823"/>
              <a:ext cx="90460" cy="46612"/>
            </a:xfrm>
            <a:custGeom>
              <a:avLst/>
              <a:gdLst/>
              <a:ahLst/>
              <a:cxnLst>
                <a:cxn ang="0">
                  <a:pos x="33" y="30"/>
                </a:cxn>
                <a:cxn ang="0">
                  <a:pos x="4" y="33"/>
                </a:cxn>
                <a:cxn ang="0">
                  <a:pos x="15" y="26"/>
                </a:cxn>
                <a:cxn ang="0">
                  <a:pos x="19" y="15"/>
                </a:cxn>
                <a:cxn ang="0">
                  <a:pos x="15" y="7"/>
                </a:cxn>
                <a:cxn ang="0">
                  <a:pos x="0" y="0"/>
                </a:cxn>
                <a:cxn ang="0">
                  <a:pos x="30" y="0"/>
                </a:cxn>
                <a:cxn ang="0">
                  <a:pos x="52" y="7"/>
                </a:cxn>
                <a:cxn ang="0">
                  <a:pos x="59" y="15"/>
                </a:cxn>
                <a:cxn ang="0">
                  <a:pos x="56" y="26"/>
                </a:cxn>
                <a:cxn ang="0">
                  <a:pos x="33" y="30"/>
                </a:cxn>
              </a:cxnLst>
              <a:rect l="0" t="0" r="0" b="0"/>
              <a:pathLst>
                <a:path w="59" h="33">
                  <a:moveTo>
                    <a:pt x="33" y="30"/>
                  </a:moveTo>
                  <a:lnTo>
                    <a:pt x="4" y="33"/>
                  </a:lnTo>
                  <a:lnTo>
                    <a:pt x="15" y="26"/>
                  </a:lnTo>
                  <a:lnTo>
                    <a:pt x="19" y="15"/>
                  </a:lnTo>
                  <a:lnTo>
                    <a:pt x="15" y="7"/>
                  </a:lnTo>
                  <a:lnTo>
                    <a:pt x="0" y="0"/>
                  </a:lnTo>
                  <a:lnTo>
                    <a:pt x="30" y="0"/>
                  </a:lnTo>
                  <a:lnTo>
                    <a:pt x="52" y="7"/>
                  </a:lnTo>
                  <a:lnTo>
                    <a:pt x="59" y="15"/>
                  </a:lnTo>
                  <a:lnTo>
                    <a:pt x="56" y="26"/>
                  </a:lnTo>
                  <a:lnTo>
                    <a:pt x="33" y="3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8" name="図形 47"/>
            <p:cNvSpPr>
              <a:spLocks/>
            </p:cNvSpPr>
            <p:nvPr/>
          </p:nvSpPr>
          <p:spPr bwMode="auto">
            <a:xfrm>
              <a:off x="153322" y="5188003"/>
              <a:ext cx="617889" cy="276844"/>
            </a:xfrm>
            <a:custGeom>
              <a:avLst/>
              <a:gdLst/>
              <a:ahLst/>
              <a:cxnLst>
                <a:cxn ang="0">
                  <a:pos x="7" y="100"/>
                </a:cxn>
                <a:cxn ang="0">
                  <a:pos x="0" y="89"/>
                </a:cxn>
                <a:cxn ang="0">
                  <a:pos x="7" y="74"/>
                </a:cxn>
                <a:cxn ang="0">
                  <a:pos x="11" y="67"/>
                </a:cxn>
                <a:cxn ang="0">
                  <a:pos x="26" y="44"/>
                </a:cxn>
                <a:cxn ang="0">
                  <a:pos x="55" y="30"/>
                </a:cxn>
                <a:cxn ang="0">
                  <a:pos x="100" y="11"/>
                </a:cxn>
                <a:cxn ang="0">
                  <a:pos x="166" y="0"/>
                </a:cxn>
                <a:cxn ang="0">
                  <a:pos x="196" y="0"/>
                </a:cxn>
                <a:cxn ang="0">
                  <a:pos x="122" y="19"/>
                </a:cxn>
                <a:cxn ang="0">
                  <a:pos x="96" y="30"/>
                </a:cxn>
                <a:cxn ang="0">
                  <a:pos x="59" y="44"/>
                </a:cxn>
                <a:cxn ang="0">
                  <a:pos x="52" y="59"/>
                </a:cxn>
                <a:cxn ang="0">
                  <a:pos x="44" y="70"/>
                </a:cxn>
                <a:cxn ang="0">
                  <a:pos x="52" y="89"/>
                </a:cxn>
                <a:cxn ang="0">
                  <a:pos x="59" y="104"/>
                </a:cxn>
                <a:cxn ang="0">
                  <a:pos x="77" y="122"/>
                </a:cxn>
                <a:cxn ang="0">
                  <a:pos x="96" y="137"/>
                </a:cxn>
                <a:cxn ang="0">
                  <a:pos x="129" y="152"/>
                </a:cxn>
                <a:cxn ang="0">
                  <a:pos x="222" y="174"/>
                </a:cxn>
                <a:cxn ang="0">
                  <a:pos x="321" y="192"/>
                </a:cxn>
                <a:cxn ang="0">
                  <a:pos x="403" y="196"/>
                </a:cxn>
                <a:cxn ang="0">
                  <a:pos x="318" y="192"/>
                </a:cxn>
                <a:cxn ang="0">
                  <a:pos x="185" y="181"/>
                </a:cxn>
                <a:cxn ang="0">
                  <a:pos x="122" y="166"/>
                </a:cxn>
                <a:cxn ang="0">
                  <a:pos x="66" y="152"/>
                </a:cxn>
                <a:cxn ang="0">
                  <a:pos x="26" y="126"/>
                </a:cxn>
                <a:cxn ang="0">
                  <a:pos x="11" y="115"/>
                </a:cxn>
                <a:cxn ang="0">
                  <a:pos x="7" y="100"/>
                </a:cxn>
              </a:cxnLst>
              <a:rect l="0" t="0" r="0" b="0"/>
              <a:pathLst>
                <a:path w="403" h="196">
                  <a:moveTo>
                    <a:pt x="7" y="100"/>
                  </a:moveTo>
                  <a:lnTo>
                    <a:pt x="0" y="89"/>
                  </a:lnTo>
                  <a:lnTo>
                    <a:pt x="7" y="74"/>
                  </a:lnTo>
                  <a:lnTo>
                    <a:pt x="11" y="67"/>
                  </a:lnTo>
                  <a:lnTo>
                    <a:pt x="26" y="44"/>
                  </a:lnTo>
                  <a:lnTo>
                    <a:pt x="55" y="30"/>
                  </a:lnTo>
                  <a:lnTo>
                    <a:pt x="100" y="11"/>
                  </a:lnTo>
                  <a:lnTo>
                    <a:pt x="166" y="0"/>
                  </a:lnTo>
                  <a:lnTo>
                    <a:pt x="196" y="0"/>
                  </a:lnTo>
                  <a:lnTo>
                    <a:pt x="122" y="19"/>
                  </a:lnTo>
                  <a:lnTo>
                    <a:pt x="96" y="30"/>
                  </a:lnTo>
                  <a:lnTo>
                    <a:pt x="59" y="44"/>
                  </a:lnTo>
                  <a:lnTo>
                    <a:pt x="52" y="59"/>
                  </a:lnTo>
                  <a:lnTo>
                    <a:pt x="44" y="70"/>
                  </a:lnTo>
                  <a:lnTo>
                    <a:pt x="52" y="89"/>
                  </a:lnTo>
                  <a:lnTo>
                    <a:pt x="59" y="104"/>
                  </a:lnTo>
                  <a:lnTo>
                    <a:pt x="77" y="122"/>
                  </a:lnTo>
                  <a:lnTo>
                    <a:pt x="96" y="137"/>
                  </a:lnTo>
                  <a:lnTo>
                    <a:pt x="129" y="152"/>
                  </a:lnTo>
                  <a:lnTo>
                    <a:pt x="222" y="174"/>
                  </a:lnTo>
                  <a:lnTo>
                    <a:pt x="321" y="192"/>
                  </a:lnTo>
                  <a:lnTo>
                    <a:pt x="403" y="196"/>
                  </a:lnTo>
                  <a:lnTo>
                    <a:pt x="318" y="192"/>
                  </a:lnTo>
                  <a:lnTo>
                    <a:pt x="185" y="181"/>
                  </a:lnTo>
                  <a:lnTo>
                    <a:pt x="122" y="166"/>
                  </a:lnTo>
                  <a:lnTo>
                    <a:pt x="66" y="152"/>
                  </a:lnTo>
                  <a:lnTo>
                    <a:pt x="26" y="126"/>
                  </a:lnTo>
                  <a:lnTo>
                    <a:pt x="11" y="115"/>
                  </a:lnTo>
                  <a:lnTo>
                    <a:pt x="7" y="10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9" name="図形 48"/>
            <p:cNvSpPr>
              <a:spLocks/>
            </p:cNvSpPr>
            <p:nvPr/>
          </p:nvSpPr>
          <p:spPr bwMode="auto">
            <a:xfrm>
              <a:off x="233049" y="4827823"/>
              <a:ext cx="1126919" cy="673748"/>
            </a:xfrm>
            <a:custGeom>
              <a:avLst/>
              <a:gdLst/>
              <a:ahLst/>
              <a:cxnLst>
                <a:cxn ang="0">
                  <a:pos x="561" y="466"/>
                </a:cxn>
                <a:cxn ang="0">
                  <a:pos x="329" y="447"/>
                </a:cxn>
                <a:cxn ang="0">
                  <a:pos x="159" y="421"/>
                </a:cxn>
                <a:cxn ang="0">
                  <a:pos x="55" y="392"/>
                </a:cxn>
                <a:cxn ang="0">
                  <a:pos x="14" y="355"/>
                </a:cxn>
                <a:cxn ang="0">
                  <a:pos x="0" y="325"/>
                </a:cxn>
                <a:cxn ang="0">
                  <a:pos x="7" y="307"/>
                </a:cxn>
                <a:cxn ang="0">
                  <a:pos x="77" y="274"/>
                </a:cxn>
                <a:cxn ang="0">
                  <a:pos x="173" y="251"/>
                </a:cxn>
                <a:cxn ang="0">
                  <a:pos x="314" y="237"/>
                </a:cxn>
                <a:cxn ang="0">
                  <a:pos x="421" y="226"/>
                </a:cxn>
                <a:cxn ang="0">
                  <a:pos x="502" y="200"/>
                </a:cxn>
                <a:cxn ang="0">
                  <a:pos x="550" y="159"/>
                </a:cxn>
                <a:cxn ang="0">
                  <a:pos x="565" y="104"/>
                </a:cxn>
                <a:cxn ang="0">
                  <a:pos x="550" y="78"/>
                </a:cxn>
                <a:cxn ang="0">
                  <a:pos x="521" y="56"/>
                </a:cxn>
                <a:cxn ang="0">
                  <a:pos x="439" y="33"/>
                </a:cxn>
                <a:cxn ang="0">
                  <a:pos x="362" y="30"/>
                </a:cxn>
                <a:cxn ang="0">
                  <a:pos x="369" y="15"/>
                </a:cxn>
                <a:cxn ang="0">
                  <a:pos x="354" y="0"/>
                </a:cxn>
                <a:cxn ang="0">
                  <a:pos x="595" y="4"/>
                </a:cxn>
                <a:cxn ang="0">
                  <a:pos x="676" y="41"/>
                </a:cxn>
                <a:cxn ang="0">
                  <a:pos x="717" y="74"/>
                </a:cxn>
                <a:cxn ang="0">
                  <a:pos x="735" y="115"/>
                </a:cxn>
                <a:cxn ang="0">
                  <a:pos x="731" y="144"/>
                </a:cxn>
                <a:cxn ang="0">
                  <a:pos x="691" y="181"/>
                </a:cxn>
                <a:cxn ang="0">
                  <a:pos x="643" y="203"/>
                </a:cxn>
                <a:cxn ang="0">
                  <a:pos x="573" y="218"/>
                </a:cxn>
                <a:cxn ang="0">
                  <a:pos x="421" y="229"/>
                </a:cxn>
                <a:cxn ang="0">
                  <a:pos x="306" y="255"/>
                </a:cxn>
                <a:cxn ang="0">
                  <a:pos x="240" y="288"/>
                </a:cxn>
                <a:cxn ang="0">
                  <a:pos x="221" y="314"/>
                </a:cxn>
                <a:cxn ang="0">
                  <a:pos x="221" y="340"/>
                </a:cxn>
                <a:cxn ang="0">
                  <a:pos x="266" y="385"/>
                </a:cxn>
                <a:cxn ang="0">
                  <a:pos x="399" y="429"/>
                </a:cxn>
                <a:cxn ang="0">
                  <a:pos x="565" y="462"/>
                </a:cxn>
                <a:cxn ang="0">
                  <a:pos x="621" y="477"/>
                </a:cxn>
              </a:cxnLst>
              <a:rect l="0" t="0" r="0" b="0"/>
              <a:pathLst>
                <a:path w="735" h="477">
                  <a:moveTo>
                    <a:pt x="602" y="470"/>
                  </a:moveTo>
                  <a:lnTo>
                    <a:pt x="561" y="466"/>
                  </a:lnTo>
                  <a:lnTo>
                    <a:pt x="380" y="451"/>
                  </a:lnTo>
                  <a:lnTo>
                    <a:pt x="329" y="447"/>
                  </a:lnTo>
                  <a:lnTo>
                    <a:pt x="221" y="436"/>
                  </a:lnTo>
                  <a:lnTo>
                    <a:pt x="159" y="421"/>
                  </a:lnTo>
                  <a:lnTo>
                    <a:pt x="99" y="410"/>
                  </a:lnTo>
                  <a:lnTo>
                    <a:pt x="55" y="392"/>
                  </a:lnTo>
                  <a:lnTo>
                    <a:pt x="29" y="370"/>
                  </a:lnTo>
                  <a:lnTo>
                    <a:pt x="14" y="355"/>
                  </a:lnTo>
                  <a:lnTo>
                    <a:pt x="3" y="340"/>
                  </a:lnTo>
                  <a:lnTo>
                    <a:pt x="0" y="325"/>
                  </a:lnTo>
                  <a:lnTo>
                    <a:pt x="3" y="314"/>
                  </a:lnTo>
                  <a:lnTo>
                    <a:pt x="7" y="307"/>
                  </a:lnTo>
                  <a:lnTo>
                    <a:pt x="44" y="288"/>
                  </a:lnTo>
                  <a:lnTo>
                    <a:pt x="77" y="274"/>
                  </a:lnTo>
                  <a:lnTo>
                    <a:pt x="170" y="251"/>
                  </a:lnTo>
                  <a:lnTo>
                    <a:pt x="173" y="251"/>
                  </a:lnTo>
                  <a:lnTo>
                    <a:pt x="244" y="240"/>
                  </a:lnTo>
                  <a:lnTo>
                    <a:pt x="314" y="237"/>
                  </a:lnTo>
                  <a:lnTo>
                    <a:pt x="351" y="229"/>
                  </a:lnTo>
                  <a:lnTo>
                    <a:pt x="421" y="226"/>
                  </a:lnTo>
                  <a:lnTo>
                    <a:pt x="462" y="214"/>
                  </a:lnTo>
                  <a:lnTo>
                    <a:pt x="502" y="200"/>
                  </a:lnTo>
                  <a:lnTo>
                    <a:pt x="532" y="185"/>
                  </a:lnTo>
                  <a:lnTo>
                    <a:pt x="550" y="159"/>
                  </a:lnTo>
                  <a:lnTo>
                    <a:pt x="565" y="141"/>
                  </a:lnTo>
                  <a:lnTo>
                    <a:pt x="565" y="104"/>
                  </a:lnTo>
                  <a:lnTo>
                    <a:pt x="561" y="96"/>
                  </a:lnTo>
                  <a:lnTo>
                    <a:pt x="550" y="78"/>
                  </a:lnTo>
                  <a:lnTo>
                    <a:pt x="536" y="70"/>
                  </a:lnTo>
                  <a:lnTo>
                    <a:pt x="521" y="56"/>
                  </a:lnTo>
                  <a:lnTo>
                    <a:pt x="487" y="41"/>
                  </a:lnTo>
                  <a:lnTo>
                    <a:pt x="439" y="33"/>
                  </a:lnTo>
                  <a:lnTo>
                    <a:pt x="384" y="30"/>
                  </a:lnTo>
                  <a:lnTo>
                    <a:pt x="362" y="30"/>
                  </a:lnTo>
                  <a:lnTo>
                    <a:pt x="369" y="26"/>
                  </a:lnTo>
                  <a:lnTo>
                    <a:pt x="369" y="15"/>
                  </a:lnTo>
                  <a:lnTo>
                    <a:pt x="366" y="4"/>
                  </a:lnTo>
                  <a:lnTo>
                    <a:pt x="354" y="0"/>
                  </a:lnTo>
                  <a:lnTo>
                    <a:pt x="565" y="0"/>
                  </a:lnTo>
                  <a:lnTo>
                    <a:pt x="595" y="4"/>
                  </a:lnTo>
                  <a:lnTo>
                    <a:pt x="628" y="15"/>
                  </a:lnTo>
                  <a:lnTo>
                    <a:pt x="676" y="41"/>
                  </a:lnTo>
                  <a:lnTo>
                    <a:pt x="706" y="63"/>
                  </a:lnTo>
                  <a:lnTo>
                    <a:pt x="717" y="74"/>
                  </a:lnTo>
                  <a:lnTo>
                    <a:pt x="731" y="96"/>
                  </a:lnTo>
                  <a:lnTo>
                    <a:pt x="735" y="115"/>
                  </a:lnTo>
                  <a:lnTo>
                    <a:pt x="735" y="133"/>
                  </a:lnTo>
                  <a:lnTo>
                    <a:pt x="731" y="144"/>
                  </a:lnTo>
                  <a:lnTo>
                    <a:pt x="717" y="166"/>
                  </a:lnTo>
                  <a:lnTo>
                    <a:pt x="691" y="181"/>
                  </a:lnTo>
                  <a:lnTo>
                    <a:pt x="672" y="196"/>
                  </a:lnTo>
                  <a:lnTo>
                    <a:pt x="643" y="203"/>
                  </a:lnTo>
                  <a:lnTo>
                    <a:pt x="591" y="214"/>
                  </a:lnTo>
                  <a:lnTo>
                    <a:pt x="573" y="218"/>
                  </a:lnTo>
                  <a:lnTo>
                    <a:pt x="532" y="218"/>
                  </a:lnTo>
                  <a:lnTo>
                    <a:pt x="421" y="229"/>
                  </a:lnTo>
                  <a:lnTo>
                    <a:pt x="362" y="240"/>
                  </a:lnTo>
                  <a:lnTo>
                    <a:pt x="306" y="255"/>
                  </a:lnTo>
                  <a:lnTo>
                    <a:pt x="258" y="281"/>
                  </a:lnTo>
                  <a:lnTo>
                    <a:pt x="240" y="288"/>
                  </a:lnTo>
                  <a:lnTo>
                    <a:pt x="229" y="307"/>
                  </a:lnTo>
                  <a:lnTo>
                    <a:pt x="221" y="314"/>
                  </a:lnTo>
                  <a:lnTo>
                    <a:pt x="221" y="325"/>
                  </a:lnTo>
                  <a:lnTo>
                    <a:pt x="221" y="340"/>
                  </a:lnTo>
                  <a:lnTo>
                    <a:pt x="236" y="366"/>
                  </a:lnTo>
                  <a:lnTo>
                    <a:pt x="266" y="385"/>
                  </a:lnTo>
                  <a:lnTo>
                    <a:pt x="314" y="410"/>
                  </a:lnTo>
                  <a:lnTo>
                    <a:pt x="399" y="429"/>
                  </a:lnTo>
                  <a:lnTo>
                    <a:pt x="487" y="447"/>
                  </a:lnTo>
                  <a:lnTo>
                    <a:pt x="565" y="462"/>
                  </a:lnTo>
                  <a:lnTo>
                    <a:pt x="661" y="477"/>
                  </a:lnTo>
                  <a:lnTo>
                    <a:pt x="621" y="477"/>
                  </a:lnTo>
                  <a:lnTo>
                    <a:pt x="602" y="47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0" name="図形 49"/>
            <p:cNvSpPr>
              <a:spLocks/>
            </p:cNvSpPr>
            <p:nvPr/>
          </p:nvSpPr>
          <p:spPr bwMode="auto">
            <a:xfrm>
              <a:off x="390971" y="5710617"/>
              <a:ext cx="720615" cy="313568"/>
            </a:xfrm>
            <a:custGeom>
              <a:avLst/>
              <a:gdLst/>
              <a:ahLst/>
              <a:cxnLst>
                <a:cxn ang="0">
                  <a:pos x="0" y="125"/>
                </a:cxn>
                <a:cxn ang="0">
                  <a:pos x="0" y="122"/>
                </a:cxn>
                <a:cxn ang="0">
                  <a:pos x="7" y="107"/>
                </a:cxn>
                <a:cxn ang="0">
                  <a:pos x="15" y="92"/>
                </a:cxn>
                <a:cxn ang="0">
                  <a:pos x="41" y="77"/>
                </a:cxn>
                <a:cxn ang="0">
                  <a:pos x="81" y="55"/>
                </a:cxn>
                <a:cxn ang="0">
                  <a:pos x="141" y="40"/>
                </a:cxn>
                <a:cxn ang="0">
                  <a:pos x="222" y="33"/>
                </a:cxn>
                <a:cxn ang="0">
                  <a:pos x="384" y="11"/>
                </a:cxn>
                <a:cxn ang="0">
                  <a:pos x="407" y="7"/>
                </a:cxn>
                <a:cxn ang="0">
                  <a:pos x="470" y="0"/>
                </a:cxn>
                <a:cxn ang="0">
                  <a:pos x="436" y="11"/>
                </a:cxn>
                <a:cxn ang="0">
                  <a:pos x="421" y="22"/>
                </a:cxn>
                <a:cxn ang="0">
                  <a:pos x="407" y="22"/>
                </a:cxn>
                <a:cxn ang="0">
                  <a:pos x="233" y="37"/>
                </a:cxn>
                <a:cxn ang="0">
                  <a:pos x="181" y="48"/>
                </a:cxn>
                <a:cxn ang="0">
                  <a:pos x="122" y="55"/>
                </a:cxn>
                <a:cxn ang="0">
                  <a:pos x="81" y="70"/>
                </a:cxn>
                <a:cxn ang="0">
                  <a:pos x="56" y="85"/>
                </a:cxn>
                <a:cxn ang="0">
                  <a:pos x="48" y="103"/>
                </a:cxn>
                <a:cxn ang="0">
                  <a:pos x="41" y="122"/>
                </a:cxn>
                <a:cxn ang="0">
                  <a:pos x="48" y="125"/>
                </a:cxn>
                <a:cxn ang="0">
                  <a:pos x="63" y="140"/>
                </a:cxn>
                <a:cxn ang="0">
                  <a:pos x="81" y="155"/>
                </a:cxn>
                <a:cxn ang="0">
                  <a:pos x="133" y="188"/>
                </a:cxn>
                <a:cxn ang="0">
                  <a:pos x="196" y="207"/>
                </a:cxn>
                <a:cxn ang="0">
                  <a:pos x="263" y="222"/>
                </a:cxn>
                <a:cxn ang="0">
                  <a:pos x="203" y="218"/>
                </a:cxn>
                <a:cxn ang="0">
                  <a:pos x="118" y="196"/>
                </a:cxn>
                <a:cxn ang="0">
                  <a:pos x="78" y="188"/>
                </a:cxn>
                <a:cxn ang="0">
                  <a:pos x="41" y="166"/>
                </a:cxn>
                <a:cxn ang="0">
                  <a:pos x="15" y="148"/>
                </a:cxn>
                <a:cxn ang="0">
                  <a:pos x="7" y="133"/>
                </a:cxn>
                <a:cxn ang="0">
                  <a:pos x="0" y="125"/>
                </a:cxn>
              </a:cxnLst>
              <a:rect l="0" t="0" r="0" b="0"/>
              <a:pathLst>
                <a:path w="470" h="222">
                  <a:moveTo>
                    <a:pt x="0" y="125"/>
                  </a:moveTo>
                  <a:lnTo>
                    <a:pt x="0" y="122"/>
                  </a:lnTo>
                  <a:lnTo>
                    <a:pt x="7" y="107"/>
                  </a:lnTo>
                  <a:lnTo>
                    <a:pt x="15" y="92"/>
                  </a:lnTo>
                  <a:lnTo>
                    <a:pt x="41" y="77"/>
                  </a:lnTo>
                  <a:lnTo>
                    <a:pt x="81" y="55"/>
                  </a:lnTo>
                  <a:lnTo>
                    <a:pt x="141" y="40"/>
                  </a:lnTo>
                  <a:lnTo>
                    <a:pt x="222" y="33"/>
                  </a:lnTo>
                  <a:lnTo>
                    <a:pt x="384" y="11"/>
                  </a:lnTo>
                  <a:lnTo>
                    <a:pt x="407" y="7"/>
                  </a:lnTo>
                  <a:lnTo>
                    <a:pt x="470" y="0"/>
                  </a:lnTo>
                  <a:lnTo>
                    <a:pt x="436" y="11"/>
                  </a:lnTo>
                  <a:lnTo>
                    <a:pt x="421" y="22"/>
                  </a:lnTo>
                  <a:lnTo>
                    <a:pt x="407" y="22"/>
                  </a:lnTo>
                  <a:lnTo>
                    <a:pt x="233" y="37"/>
                  </a:lnTo>
                  <a:lnTo>
                    <a:pt x="181" y="48"/>
                  </a:lnTo>
                  <a:lnTo>
                    <a:pt x="122" y="55"/>
                  </a:lnTo>
                  <a:lnTo>
                    <a:pt x="81" y="70"/>
                  </a:lnTo>
                  <a:lnTo>
                    <a:pt x="56" y="85"/>
                  </a:lnTo>
                  <a:lnTo>
                    <a:pt x="48" y="103"/>
                  </a:lnTo>
                  <a:lnTo>
                    <a:pt x="41" y="122"/>
                  </a:lnTo>
                  <a:lnTo>
                    <a:pt x="48" y="125"/>
                  </a:lnTo>
                  <a:lnTo>
                    <a:pt x="63" y="140"/>
                  </a:lnTo>
                  <a:lnTo>
                    <a:pt x="81" y="155"/>
                  </a:lnTo>
                  <a:lnTo>
                    <a:pt x="133" y="188"/>
                  </a:lnTo>
                  <a:lnTo>
                    <a:pt x="196" y="207"/>
                  </a:lnTo>
                  <a:lnTo>
                    <a:pt x="263" y="222"/>
                  </a:lnTo>
                  <a:lnTo>
                    <a:pt x="203" y="218"/>
                  </a:lnTo>
                  <a:lnTo>
                    <a:pt x="118" y="196"/>
                  </a:lnTo>
                  <a:lnTo>
                    <a:pt x="78" y="188"/>
                  </a:lnTo>
                  <a:lnTo>
                    <a:pt x="41" y="166"/>
                  </a:lnTo>
                  <a:lnTo>
                    <a:pt x="15" y="148"/>
                  </a:lnTo>
                  <a:lnTo>
                    <a:pt x="7" y="133"/>
                  </a:lnTo>
                  <a:lnTo>
                    <a:pt x="0" y="125"/>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1" name="図形 50"/>
            <p:cNvSpPr>
              <a:spLocks/>
            </p:cNvSpPr>
            <p:nvPr/>
          </p:nvSpPr>
          <p:spPr bwMode="auto">
            <a:xfrm>
              <a:off x="968996" y="5486034"/>
              <a:ext cx="311244" cy="218933"/>
            </a:xfrm>
            <a:custGeom>
              <a:avLst/>
              <a:gdLst/>
              <a:ahLst/>
              <a:cxnLst>
                <a:cxn ang="0">
                  <a:pos x="93" y="15"/>
                </a:cxn>
                <a:cxn ang="0">
                  <a:pos x="141" y="26"/>
                </a:cxn>
                <a:cxn ang="0">
                  <a:pos x="178" y="40"/>
                </a:cxn>
                <a:cxn ang="0">
                  <a:pos x="196" y="55"/>
                </a:cxn>
                <a:cxn ang="0">
                  <a:pos x="203" y="66"/>
                </a:cxn>
                <a:cxn ang="0">
                  <a:pos x="203" y="81"/>
                </a:cxn>
                <a:cxn ang="0">
                  <a:pos x="203" y="89"/>
                </a:cxn>
                <a:cxn ang="0">
                  <a:pos x="196" y="96"/>
                </a:cxn>
                <a:cxn ang="0">
                  <a:pos x="192" y="111"/>
                </a:cxn>
                <a:cxn ang="0">
                  <a:pos x="166" y="122"/>
                </a:cxn>
                <a:cxn ang="0">
                  <a:pos x="111" y="137"/>
                </a:cxn>
                <a:cxn ang="0">
                  <a:pos x="56" y="144"/>
                </a:cxn>
                <a:cxn ang="0">
                  <a:pos x="0" y="155"/>
                </a:cxn>
                <a:cxn ang="0">
                  <a:pos x="37" y="144"/>
                </a:cxn>
                <a:cxn ang="0">
                  <a:pos x="59" y="126"/>
                </a:cxn>
                <a:cxn ang="0">
                  <a:pos x="85" y="103"/>
                </a:cxn>
                <a:cxn ang="0">
                  <a:pos x="96" y="96"/>
                </a:cxn>
                <a:cxn ang="0">
                  <a:pos x="96" y="81"/>
                </a:cxn>
                <a:cxn ang="0">
                  <a:pos x="96" y="66"/>
                </a:cxn>
                <a:cxn ang="0">
                  <a:pos x="85" y="52"/>
                </a:cxn>
                <a:cxn ang="0">
                  <a:pos x="67" y="33"/>
                </a:cxn>
                <a:cxn ang="0">
                  <a:pos x="52" y="18"/>
                </a:cxn>
                <a:cxn ang="0">
                  <a:pos x="41" y="15"/>
                </a:cxn>
                <a:cxn ang="0">
                  <a:pos x="0" y="0"/>
                </a:cxn>
                <a:cxn ang="0">
                  <a:pos x="59" y="11"/>
                </a:cxn>
                <a:cxn ang="0">
                  <a:pos x="93" y="15"/>
                </a:cxn>
              </a:cxnLst>
              <a:rect l="0" t="0" r="0" b="0"/>
              <a:pathLst>
                <a:path w="203" h="155">
                  <a:moveTo>
                    <a:pt x="93" y="15"/>
                  </a:moveTo>
                  <a:lnTo>
                    <a:pt x="141" y="26"/>
                  </a:lnTo>
                  <a:lnTo>
                    <a:pt x="178" y="40"/>
                  </a:lnTo>
                  <a:lnTo>
                    <a:pt x="196" y="55"/>
                  </a:lnTo>
                  <a:lnTo>
                    <a:pt x="203" y="66"/>
                  </a:lnTo>
                  <a:lnTo>
                    <a:pt x="203" y="81"/>
                  </a:lnTo>
                  <a:lnTo>
                    <a:pt x="203" y="89"/>
                  </a:lnTo>
                  <a:lnTo>
                    <a:pt x="196" y="96"/>
                  </a:lnTo>
                  <a:lnTo>
                    <a:pt x="192" y="111"/>
                  </a:lnTo>
                  <a:lnTo>
                    <a:pt x="166" y="122"/>
                  </a:lnTo>
                  <a:lnTo>
                    <a:pt x="111" y="137"/>
                  </a:lnTo>
                  <a:lnTo>
                    <a:pt x="56" y="144"/>
                  </a:lnTo>
                  <a:lnTo>
                    <a:pt x="0" y="155"/>
                  </a:lnTo>
                  <a:lnTo>
                    <a:pt x="37" y="144"/>
                  </a:lnTo>
                  <a:lnTo>
                    <a:pt x="59" y="126"/>
                  </a:lnTo>
                  <a:lnTo>
                    <a:pt x="85" y="103"/>
                  </a:lnTo>
                  <a:lnTo>
                    <a:pt x="96" y="96"/>
                  </a:lnTo>
                  <a:lnTo>
                    <a:pt x="96" y="81"/>
                  </a:lnTo>
                  <a:lnTo>
                    <a:pt x="96" y="66"/>
                  </a:lnTo>
                  <a:lnTo>
                    <a:pt x="85" y="52"/>
                  </a:lnTo>
                  <a:lnTo>
                    <a:pt x="67" y="33"/>
                  </a:lnTo>
                  <a:lnTo>
                    <a:pt x="52" y="18"/>
                  </a:lnTo>
                  <a:lnTo>
                    <a:pt x="41" y="15"/>
                  </a:lnTo>
                  <a:lnTo>
                    <a:pt x="0" y="0"/>
                  </a:lnTo>
                  <a:lnTo>
                    <a:pt x="59" y="11"/>
                  </a:lnTo>
                  <a:lnTo>
                    <a:pt x="93" y="15"/>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2" name="図形 51"/>
            <p:cNvSpPr>
              <a:spLocks/>
            </p:cNvSpPr>
            <p:nvPr/>
          </p:nvSpPr>
          <p:spPr bwMode="auto">
            <a:xfrm>
              <a:off x="210051" y="5486034"/>
              <a:ext cx="906135" cy="521201"/>
            </a:xfrm>
            <a:custGeom>
              <a:avLst/>
              <a:gdLst/>
              <a:ahLst/>
              <a:cxnLst>
                <a:cxn ang="0">
                  <a:pos x="436" y="0"/>
                </a:cxn>
                <a:cxn ang="0">
                  <a:pos x="480" y="4"/>
                </a:cxn>
                <a:cxn ang="0">
                  <a:pos x="517" y="11"/>
                </a:cxn>
                <a:cxn ang="0">
                  <a:pos x="547" y="18"/>
                </a:cxn>
                <a:cxn ang="0">
                  <a:pos x="562" y="33"/>
                </a:cxn>
                <a:cxn ang="0">
                  <a:pos x="576" y="52"/>
                </a:cxn>
                <a:cxn ang="0">
                  <a:pos x="588" y="66"/>
                </a:cxn>
                <a:cxn ang="0">
                  <a:pos x="591" y="81"/>
                </a:cxn>
                <a:cxn ang="0">
                  <a:pos x="588" y="96"/>
                </a:cxn>
                <a:cxn ang="0">
                  <a:pos x="576" y="103"/>
                </a:cxn>
                <a:cxn ang="0">
                  <a:pos x="554" y="126"/>
                </a:cxn>
                <a:cxn ang="0">
                  <a:pos x="532" y="140"/>
                </a:cxn>
                <a:cxn ang="0">
                  <a:pos x="451" y="159"/>
                </a:cxn>
                <a:cxn ang="0">
                  <a:pos x="344" y="174"/>
                </a:cxn>
                <a:cxn ang="0">
                  <a:pos x="203" y="196"/>
                </a:cxn>
                <a:cxn ang="0">
                  <a:pos x="155" y="199"/>
                </a:cxn>
                <a:cxn ang="0">
                  <a:pos x="114" y="214"/>
                </a:cxn>
                <a:cxn ang="0">
                  <a:pos x="88" y="225"/>
                </a:cxn>
                <a:cxn ang="0">
                  <a:pos x="70" y="240"/>
                </a:cxn>
                <a:cxn ang="0">
                  <a:pos x="59" y="255"/>
                </a:cxn>
                <a:cxn ang="0">
                  <a:pos x="55" y="266"/>
                </a:cxn>
                <a:cxn ang="0">
                  <a:pos x="55" y="281"/>
                </a:cxn>
                <a:cxn ang="0">
                  <a:pos x="59" y="292"/>
                </a:cxn>
                <a:cxn ang="0">
                  <a:pos x="70" y="310"/>
                </a:cxn>
                <a:cxn ang="0">
                  <a:pos x="88" y="325"/>
                </a:cxn>
                <a:cxn ang="0">
                  <a:pos x="111" y="336"/>
                </a:cxn>
                <a:cxn ang="0">
                  <a:pos x="159" y="355"/>
                </a:cxn>
                <a:cxn ang="0">
                  <a:pos x="218" y="369"/>
                </a:cxn>
                <a:cxn ang="0">
                  <a:pos x="166" y="362"/>
                </a:cxn>
                <a:cxn ang="0">
                  <a:pos x="118" y="347"/>
                </a:cxn>
                <a:cxn ang="0">
                  <a:pos x="55" y="321"/>
                </a:cxn>
                <a:cxn ang="0">
                  <a:pos x="18" y="296"/>
                </a:cxn>
                <a:cxn ang="0">
                  <a:pos x="7" y="292"/>
                </a:cxn>
                <a:cxn ang="0">
                  <a:pos x="0" y="277"/>
                </a:cxn>
                <a:cxn ang="0">
                  <a:pos x="3" y="255"/>
                </a:cxn>
                <a:cxn ang="0">
                  <a:pos x="18" y="236"/>
                </a:cxn>
                <a:cxn ang="0">
                  <a:pos x="48" y="222"/>
                </a:cxn>
                <a:cxn ang="0">
                  <a:pos x="85" y="207"/>
                </a:cxn>
                <a:cxn ang="0">
                  <a:pos x="118" y="196"/>
                </a:cxn>
                <a:cxn ang="0">
                  <a:pos x="174" y="185"/>
                </a:cxn>
                <a:cxn ang="0">
                  <a:pos x="454" y="137"/>
                </a:cxn>
                <a:cxn ang="0">
                  <a:pos x="484" y="126"/>
                </a:cxn>
                <a:cxn ang="0">
                  <a:pos x="510" y="114"/>
                </a:cxn>
                <a:cxn ang="0">
                  <a:pos x="525" y="100"/>
                </a:cxn>
                <a:cxn ang="0">
                  <a:pos x="532" y="89"/>
                </a:cxn>
                <a:cxn ang="0">
                  <a:pos x="532" y="70"/>
                </a:cxn>
                <a:cxn ang="0">
                  <a:pos x="521" y="59"/>
                </a:cxn>
                <a:cxn ang="0">
                  <a:pos x="502" y="44"/>
                </a:cxn>
                <a:cxn ang="0">
                  <a:pos x="469" y="26"/>
                </a:cxn>
                <a:cxn ang="0">
                  <a:pos x="432" y="15"/>
                </a:cxn>
                <a:cxn ang="0">
                  <a:pos x="384" y="4"/>
                </a:cxn>
                <a:cxn ang="0">
                  <a:pos x="336" y="0"/>
                </a:cxn>
                <a:cxn ang="0">
                  <a:pos x="436" y="0"/>
                </a:cxn>
              </a:cxnLst>
              <a:rect l="0" t="0" r="0" b="0"/>
              <a:pathLst>
                <a:path w="591" h="369">
                  <a:moveTo>
                    <a:pt x="436" y="0"/>
                  </a:moveTo>
                  <a:lnTo>
                    <a:pt x="480" y="4"/>
                  </a:lnTo>
                  <a:lnTo>
                    <a:pt x="517" y="11"/>
                  </a:lnTo>
                  <a:lnTo>
                    <a:pt x="547" y="18"/>
                  </a:lnTo>
                  <a:lnTo>
                    <a:pt x="562" y="33"/>
                  </a:lnTo>
                  <a:lnTo>
                    <a:pt x="576" y="52"/>
                  </a:lnTo>
                  <a:lnTo>
                    <a:pt x="588" y="66"/>
                  </a:lnTo>
                  <a:lnTo>
                    <a:pt x="591" y="81"/>
                  </a:lnTo>
                  <a:lnTo>
                    <a:pt x="588" y="96"/>
                  </a:lnTo>
                  <a:lnTo>
                    <a:pt x="576" y="103"/>
                  </a:lnTo>
                  <a:lnTo>
                    <a:pt x="554" y="126"/>
                  </a:lnTo>
                  <a:lnTo>
                    <a:pt x="532" y="140"/>
                  </a:lnTo>
                  <a:lnTo>
                    <a:pt x="451" y="159"/>
                  </a:lnTo>
                  <a:lnTo>
                    <a:pt x="344" y="174"/>
                  </a:lnTo>
                  <a:lnTo>
                    <a:pt x="203" y="196"/>
                  </a:lnTo>
                  <a:lnTo>
                    <a:pt x="155" y="199"/>
                  </a:lnTo>
                  <a:lnTo>
                    <a:pt x="114" y="214"/>
                  </a:lnTo>
                  <a:lnTo>
                    <a:pt x="88" y="225"/>
                  </a:lnTo>
                  <a:lnTo>
                    <a:pt x="70" y="240"/>
                  </a:lnTo>
                  <a:lnTo>
                    <a:pt x="59" y="255"/>
                  </a:lnTo>
                  <a:lnTo>
                    <a:pt x="55" y="266"/>
                  </a:lnTo>
                  <a:lnTo>
                    <a:pt x="55" y="281"/>
                  </a:lnTo>
                  <a:lnTo>
                    <a:pt x="59" y="292"/>
                  </a:lnTo>
                  <a:lnTo>
                    <a:pt x="70" y="310"/>
                  </a:lnTo>
                  <a:lnTo>
                    <a:pt x="88" y="325"/>
                  </a:lnTo>
                  <a:lnTo>
                    <a:pt x="111" y="336"/>
                  </a:lnTo>
                  <a:lnTo>
                    <a:pt x="159" y="355"/>
                  </a:lnTo>
                  <a:lnTo>
                    <a:pt x="218" y="369"/>
                  </a:lnTo>
                  <a:lnTo>
                    <a:pt x="166" y="362"/>
                  </a:lnTo>
                  <a:lnTo>
                    <a:pt x="118" y="347"/>
                  </a:lnTo>
                  <a:lnTo>
                    <a:pt x="55" y="321"/>
                  </a:lnTo>
                  <a:lnTo>
                    <a:pt x="18" y="296"/>
                  </a:lnTo>
                  <a:lnTo>
                    <a:pt x="7" y="292"/>
                  </a:lnTo>
                  <a:lnTo>
                    <a:pt x="0" y="277"/>
                  </a:lnTo>
                  <a:lnTo>
                    <a:pt x="3" y="255"/>
                  </a:lnTo>
                  <a:lnTo>
                    <a:pt x="18" y="236"/>
                  </a:lnTo>
                  <a:lnTo>
                    <a:pt x="48" y="222"/>
                  </a:lnTo>
                  <a:lnTo>
                    <a:pt x="85" y="207"/>
                  </a:lnTo>
                  <a:lnTo>
                    <a:pt x="118" y="196"/>
                  </a:lnTo>
                  <a:lnTo>
                    <a:pt x="174" y="185"/>
                  </a:lnTo>
                  <a:lnTo>
                    <a:pt x="454" y="137"/>
                  </a:lnTo>
                  <a:lnTo>
                    <a:pt x="484" y="126"/>
                  </a:lnTo>
                  <a:lnTo>
                    <a:pt x="510" y="114"/>
                  </a:lnTo>
                  <a:lnTo>
                    <a:pt x="525" y="100"/>
                  </a:lnTo>
                  <a:lnTo>
                    <a:pt x="532" y="89"/>
                  </a:lnTo>
                  <a:lnTo>
                    <a:pt x="532" y="70"/>
                  </a:lnTo>
                  <a:lnTo>
                    <a:pt x="521" y="59"/>
                  </a:lnTo>
                  <a:lnTo>
                    <a:pt x="502" y="44"/>
                  </a:lnTo>
                  <a:lnTo>
                    <a:pt x="469" y="26"/>
                  </a:lnTo>
                  <a:lnTo>
                    <a:pt x="432" y="15"/>
                  </a:lnTo>
                  <a:lnTo>
                    <a:pt x="384" y="4"/>
                  </a:lnTo>
                  <a:lnTo>
                    <a:pt x="336" y="0"/>
                  </a:lnTo>
                  <a:lnTo>
                    <a:pt x="436"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3" name="図形 52"/>
            <p:cNvSpPr>
              <a:spLocks/>
            </p:cNvSpPr>
            <p:nvPr/>
          </p:nvSpPr>
          <p:spPr bwMode="auto">
            <a:xfrm>
              <a:off x="16865" y="5767116"/>
              <a:ext cx="22998" cy="1412"/>
            </a:xfrm>
            <a:custGeom>
              <a:avLst/>
              <a:gdLst/>
              <a:ahLst/>
              <a:cxnLst>
                <a:cxn ang="0">
                  <a:pos x="0" y="0"/>
                </a:cxn>
                <a:cxn ang="0">
                  <a:pos x="15" y="0"/>
                </a:cxn>
                <a:cxn ang="0">
                  <a:pos x="0" y="0"/>
                </a:cxn>
              </a:cxnLst>
              <a:rect l="0" t="0" r="0" b="0"/>
              <a:pathLst>
                <a:path w="15">
                  <a:moveTo>
                    <a:pt x="0" y="0"/>
                  </a:moveTo>
                  <a:lnTo>
                    <a:pt x="15" y="0"/>
                  </a:lnTo>
                  <a:lnTo>
                    <a:pt x="0"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4" name="図形 53"/>
            <p:cNvSpPr>
              <a:spLocks/>
            </p:cNvSpPr>
            <p:nvPr/>
          </p:nvSpPr>
          <p:spPr bwMode="auto">
            <a:xfrm>
              <a:off x="62862" y="5486034"/>
              <a:ext cx="447701" cy="276844"/>
            </a:xfrm>
            <a:custGeom>
              <a:avLst/>
              <a:gdLst/>
              <a:ahLst/>
              <a:cxnLst>
                <a:cxn ang="0">
                  <a:pos x="151" y="155"/>
                </a:cxn>
                <a:cxn ang="0">
                  <a:pos x="184" y="137"/>
                </a:cxn>
                <a:cxn ang="0">
                  <a:pos x="196" y="122"/>
                </a:cxn>
                <a:cxn ang="0">
                  <a:pos x="199" y="111"/>
                </a:cxn>
                <a:cxn ang="0">
                  <a:pos x="210" y="89"/>
                </a:cxn>
                <a:cxn ang="0">
                  <a:pos x="207" y="70"/>
                </a:cxn>
                <a:cxn ang="0">
                  <a:pos x="207" y="55"/>
                </a:cxn>
                <a:cxn ang="0">
                  <a:pos x="188" y="33"/>
                </a:cxn>
                <a:cxn ang="0">
                  <a:pos x="170" y="18"/>
                </a:cxn>
                <a:cxn ang="0">
                  <a:pos x="125" y="0"/>
                </a:cxn>
                <a:cxn ang="0">
                  <a:pos x="173" y="0"/>
                </a:cxn>
                <a:cxn ang="0">
                  <a:pos x="210" y="11"/>
                </a:cxn>
                <a:cxn ang="0">
                  <a:pos x="244" y="26"/>
                </a:cxn>
                <a:cxn ang="0">
                  <a:pos x="277" y="44"/>
                </a:cxn>
                <a:cxn ang="0">
                  <a:pos x="284" y="59"/>
                </a:cxn>
                <a:cxn ang="0">
                  <a:pos x="292" y="70"/>
                </a:cxn>
                <a:cxn ang="0">
                  <a:pos x="284" y="96"/>
                </a:cxn>
                <a:cxn ang="0">
                  <a:pos x="270" y="111"/>
                </a:cxn>
                <a:cxn ang="0">
                  <a:pos x="251" y="129"/>
                </a:cxn>
                <a:cxn ang="0">
                  <a:pos x="221" y="144"/>
                </a:cxn>
                <a:cxn ang="0">
                  <a:pos x="188" y="155"/>
                </a:cxn>
                <a:cxn ang="0">
                  <a:pos x="118" y="174"/>
                </a:cxn>
                <a:cxn ang="0">
                  <a:pos x="48" y="192"/>
                </a:cxn>
                <a:cxn ang="0">
                  <a:pos x="0" y="196"/>
                </a:cxn>
                <a:cxn ang="0">
                  <a:pos x="59" y="185"/>
                </a:cxn>
                <a:cxn ang="0">
                  <a:pos x="103" y="170"/>
                </a:cxn>
                <a:cxn ang="0">
                  <a:pos x="151" y="155"/>
                </a:cxn>
              </a:cxnLst>
              <a:rect l="0" t="0" r="0" b="0"/>
              <a:pathLst>
                <a:path w="292" h="196">
                  <a:moveTo>
                    <a:pt x="151" y="155"/>
                  </a:moveTo>
                  <a:lnTo>
                    <a:pt x="184" y="137"/>
                  </a:lnTo>
                  <a:lnTo>
                    <a:pt x="196" y="122"/>
                  </a:lnTo>
                  <a:lnTo>
                    <a:pt x="199" y="111"/>
                  </a:lnTo>
                  <a:lnTo>
                    <a:pt x="210" y="89"/>
                  </a:lnTo>
                  <a:lnTo>
                    <a:pt x="207" y="70"/>
                  </a:lnTo>
                  <a:lnTo>
                    <a:pt x="207" y="55"/>
                  </a:lnTo>
                  <a:lnTo>
                    <a:pt x="188" y="33"/>
                  </a:lnTo>
                  <a:lnTo>
                    <a:pt x="170" y="18"/>
                  </a:lnTo>
                  <a:lnTo>
                    <a:pt x="125" y="0"/>
                  </a:lnTo>
                  <a:lnTo>
                    <a:pt x="173" y="0"/>
                  </a:lnTo>
                  <a:lnTo>
                    <a:pt x="210" y="11"/>
                  </a:lnTo>
                  <a:lnTo>
                    <a:pt x="244" y="26"/>
                  </a:lnTo>
                  <a:lnTo>
                    <a:pt x="277" y="44"/>
                  </a:lnTo>
                  <a:lnTo>
                    <a:pt x="284" y="59"/>
                  </a:lnTo>
                  <a:lnTo>
                    <a:pt x="292" y="70"/>
                  </a:lnTo>
                  <a:lnTo>
                    <a:pt x="284" y="96"/>
                  </a:lnTo>
                  <a:lnTo>
                    <a:pt x="270" y="111"/>
                  </a:lnTo>
                  <a:lnTo>
                    <a:pt x="251" y="129"/>
                  </a:lnTo>
                  <a:lnTo>
                    <a:pt x="221" y="144"/>
                  </a:lnTo>
                  <a:lnTo>
                    <a:pt x="188" y="155"/>
                  </a:lnTo>
                  <a:lnTo>
                    <a:pt x="118" y="174"/>
                  </a:lnTo>
                  <a:lnTo>
                    <a:pt x="48" y="192"/>
                  </a:lnTo>
                  <a:lnTo>
                    <a:pt x="0" y="196"/>
                  </a:lnTo>
                  <a:lnTo>
                    <a:pt x="59" y="185"/>
                  </a:lnTo>
                  <a:lnTo>
                    <a:pt x="103" y="170"/>
                  </a:lnTo>
                  <a:lnTo>
                    <a:pt x="151" y="155"/>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5" name="図形 54"/>
            <p:cNvSpPr>
              <a:spLocks/>
            </p:cNvSpPr>
            <p:nvPr/>
          </p:nvSpPr>
          <p:spPr bwMode="auto">
            <a:xfrm>
              <a:off x="367973" y="5522758"/>
              <a:ext cx="226917" cy="187859"/>
            </a:xfrm>
            <a:custGeom>
              <a:avLst/>
              <a:gdLst/>
              <a:ahLst/>
              <a:cxnLst>
                <a:cxn ang="0">
                  <a:pos x="56" y="0"/>
                </a:cxn>
                <a:cxn ang="0">
                  <a:pos x="107" y="7"/>
                </a:cxn>
                <a:cxn ang="0">
                  <a:pos x="126" y="14"/>
                </a:cxn>
                <a:cxn ang="0">
                  <a:pos x="137" y="29"/>
                </a:cxn>
                <a:cxn ang="0">
                  <a:pos x="141" y="40"/>
                </a:cxn>
                <a:cxn ang="0">
                  <a:pos x="148" y="48"/>
                </a:cxn>
                <a:cxn ang="0">
                  <a:pos x="148" y="59"/>
                </a:cxn>
                <a:cxn ang="0">
                  <a:pos x="137" y="77"/>
                </a:cxn>
                <a:cxn ang="0">
                  <a:pos x="122" y="96"/>
                </a:cxn>
                <a:cxn ang="0">
                  <a:pos x="96" y="111"/>
                </a:cxn>
                <a:cxn ang="0">
                  <a:pos x="78" y="118"/>
                </a:cxn>
                <a:cxn ang="0">
                  <a:pos x="26" y="129"/>
                </a:cxn>
                <a:cxn ang="0">
                  <a:pos x="0" y="133"/>
                </a:cxn>
                <a:cxn ang="0">
                  <a:pos x="56" y="103"/>
                </a:cxn>
                <a:cxn ang="0">
                  <a:pos x="78" y="88"/>
                </a:cxn>
                <a:cxn ang="0">
                  <a:pos x="85" y="70"/>
                </a:cxn>
                <a:cxn ang="0">
                  <a:pos x="93" y="44"/>
                </a:cxn>
                <a:cxn ang="0">
                  <a:pos x="93" y="33"/>
                </a:cxn>
                <a:cxn ang="0">
                  <a:pos x="82" y="26"/>
                </a:cxn>
                <a:cxn ang="0">
                  <a:pos x="56" y="0"/>
                </a:cxn>
              </a:cxnLst>
              <a:rect l="0" t="0" r="0" b="0"/>
              <a:pathLst>
                <a:path w="148" h="133">
                  <a:moveTo>
                    <a:pt x="56" y="0"/>
                  </a:moveTo>
                  <a:lnTo>
                    <a:pt x="107" y="7"/>
                  </a:lnTo>
                  <a:lnTo>
                    <a:pt x="126" y="14"/>
                  </a:lnTo>
                  <a:lnTo>
                    <a:pt x="137" y="29"/>
                  </a:lnTo>
                  <a:lnTo>
                    <a:pt x="141" y="40"/>
                  </a:lnTo>
                  <a:lnTo>
                    <a:pt x="148" y="48"/>
                  </a:lnTo>
                  <a:lnTo>
                    <a:pt x="148" y="59"/>
                  </a:lnTo>
                  <a:lnTo>
                    <a:pt x="137" y="77"/>
                  </a:lnTo>
                  <a:lnTo>
                    <a:pt x="122" y="96"/>
                  </a:lnTo>
                  <a:lnTo>
                    <a:pt x="96" y="111"/>
                  </a:lnTo>
                  <a:lnTo>
                    <a:pt x="78" y="118"/>
                  </a:lnTo>
                  <a:lnTo>
                    <a:pt x="26" y="129"/>
                  </a:lnTo>
                  <a:lnTo>
                    <a:pt x="0" y="133"/>
                  </a:lnTo>
                  <a:lnTo>
                    <a:pt x="56" y="103"/>
                  </a:lnTo>
                  <a:lnTo>
                    <a:pt x="78" y="88"/>
                  </a:lnTo>
                  <a:lnTo>
                    <a:pt x="85" y="70"/>
                  </a:lnTo>
                  <a:lnTo>
                    <a:pt x="93" y="44"/>
                  </a:lnTo>
                  <a:lnTo>
                    <a:pt x="93" y="33"/>
                  </a:lnTo>
                  <a:lnTo>
                    <a:pt x="82" y="26"/>
                  </a:lnTo>
                  <a:lnTo>
                    <a:pt x="56"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6" name="図形 55"/>
            <p:cNvSpPr>
              <a:spLocks/>
            </p:cNvSpPr>
            <p:nvPr/>
          </p:nvSpPr>
          <p:spPr bwMode="auto">
            <a:xfrm>
              <a:off x="84327" y="5459197"/>
              <a:ext cx="941399" cy="307918"/>
            </a:xfrm>
            <a:custGeom>
              <a:avLst/>
              <a:gdLst/>
              <a:ahLst/>
              <a:cxnLst>
                <a:cxn ang="0">
                  <a:pos x="0" y="218"/>
                </a:cxn>
                <a:cxn ang="0">
                  <a:pos x="82" y="204"/>
                </a:cxn>
                <a:cxn ang="0">
                  <a:pos x="130" y="193"/>
                </a:cxn>
                <a:cxn ang="0">
                  <a:pos x="182" y="178"/>
                </a:cxn>
                <a:cxn ang="0">
                  <a:pos x="207" y="178"/>
                </a:cxn>
                <a:cxn ang="0">
                  <a:pos x="256" y="170"/>
                </a:cxn>
                <a:cxn ang="0">
                  <a:pos x="281" y="159"/>
                </a:cxn>
                <a:cxn ang="0">
                  <a:pos x="307" y="145"/>
                </a:cxn>
                <a:cxn ang="0">
                  <a:pos x="326" y="130"/>
                </a:cxn>
                <a:cxn ang="0">
                  <a:pos x="337" y="104"/>
                </a:cxn>
                <a:cxn ang="0">
                  <a:pos x="337" y="93"/>
                </a:cxn>
                <a:cxn ang="0">
                  <a:pos x="333" y="85"/>
                </a:cxn>
                <a:cxn ang="0">
                  <a:pos x="326" y="71"/>
                </a:cxn>
                <a:cxn ang="0">
                  <a:pos x="311" y="59"/>
                </a:cxn>
                <a:cxn ang="0">
                  <a:pos x="292" y="48"/>
                </a:cxn>
                <a:cxn ang="0">
                  <a:pos x="270" y="45"/>
                </a:cxn>
                <a:cxn ang="0">
                  <a:pos x="241" y="37"/>
                </a:cxn>
                <a:cxn ang="0">
                  <a:pos x="241" y="45"/>
                </a:cxn>
                <a:cxn ang="0">
                  <a:pos x="237" y="37"/>
                </a:cxn>
                <a:cxn ang="0">
                  <a:pos x="200" y="23"/>
                </a:cxn>
                <a:cxn ang="0">
                  <a:pos x="159" y="19"/>
                </a:cxn>
                <a:cxn ang="0">
                  <a:pos x="111" y="15"/>
                </a:cxn>
                <a:cxn ang="0">
                  <a:pos x="111" y="19"/>
                </a:cxn>
                <a:cxn ang="0">
                  <a:pos x="71" y="4"/>
                </a:cxn>
                <a:cxn ang="0">
                  <a:pos x="30" y="0"/>
                </a:cxn>
                <a:cxn ang="0">
                  <a:pos x="52" y="0"/>
                </a:cxn>
                <a:cxn ang="0">
                  <a:pos x="292" y="15"/>
                </a:cxn>
                <a:cxn ang="0">
                  <a:pos x="333" y="19"/>
                </a:cxn>
                <a:cxn ang="0">
                  <a:pos x="411" y="19"/>
                </a:cxn>
                <a:cxn ang="0">
                  <a:pos x="463" y="30"/>
                </a:cxn>
                <a:cxn ang="0">
                  <a:pos x="507" y="34"/>
                </a:cxn>
                <a:cxn ang="0">
                  <a:pos x="551" y="48"/>
                </a:cxn>
                <a:cxn ang="0">
                  <a:pos x="584" y="63"/>
                </a:cxn>
                <a:cxn ang="0">
                  <a:pos x="599" y="78"/>
                </a:cxn>
                <a:cxn ang="0">
                  <a:pos x="607" y="89"/>
                </a:cxn>
                <a:cxn ang="0">
                  <a:pos x="614" y="108"/>
                </a:cxn>
                <a:cxn ang="0">
                  <a:pos x="603" y="119"/>
                </a:cxn>
                <a:cxn ang="0">
                  <a:pos x="592" y="130"/>
                </a:cxn>
                <a:cxn ang="0">
                  <a:pos x="566" y="145"/>
                </a:cxn>
                <a:cxn ang="0">
                  <a:pos x="536" y="148"/>
                </a:cxn>
                <a:cxn ang="0">
                  <a:pos x="256" y="200"/>
                </a:cxn>
                <a:cxn ang="0">
                  <a:pos x="200" y="211"/>
                </a:cxn>
                <a:cxn ang="0">
                  <a:pos x="196" y="211"/>
                </a:cxn>
                <a:cxn ang="0">
                  <a:pos x="152" y="215"/>
                </a:cxn>
                <a:cxn ang="0">
                  <a:pos x="115" y="218"/>
                </a:cxn>
                <a:cxn ang="0">
                  <a:pos x="67" y="215"/>
                </a:cxn>
                <a:cxn ang="0">
                  <a:pos x="0" y="218"/>
                </a:cxn>
              </a:cxnLst>
              <a:rect l="0" t="0" r="0" b="0"/>
              <a:pathLst>
                <a:path w="614" h="218">
                  <a:moveTo>
                    <a:pt x="0" y="218"/>
                  </a:moveTo>
                  <a:lnTo>
                    <a:pt x="82" y="204"/>
                  </a:lnTo>
                  <a:lnTo>
                    <a:pt x="130" y="193"/>
                  </a:lnTo>
                  <a:lnTo>
                    <a:pt x="182" y="178"/>
                  </a:lnTo>
                  <a:lnTo>
                    <a:pt x="207" y="178"/>
                  </a:lnTo>
                  <a:lnTo>
                    <a:pt x="256" y="170"/>
                  </a:lnTo>
                  <a:lnTo>
                    <a:pt x="281" y="159"/>
                  </a:lnTo>
                  <a:lnTo>
                    <a:pt x="307" y="145"/>
                  </a:lnTo>
                  <a:lnTo>
                    <a:pt x="326" y="130"/>
                  </a:lnTo>
                  <a:lnTo>
                    <a:pt x="337" y="104"/>
                  </a:lnTo>
                  <a:lnTo>
                    <a:pt x="337" y="93"/>
                  </a:lnTo>
                  <a:lnTo>
                    <a:pt x="333" y="85"/>
                  </a:lnTo>
                  <a:lnTo>
                    <a:pt x="326" y="71"/>
                  </a:lnTo>
                  <a:lnTo>
                    <a:pt x="311" y="59"/>
                  </a:lnTo>
                  <a:lnTo>
                    <a:pt x="292" y="48"/>
                  </a:lnTo>
                  <a:lnTo>
                    <a:pt x="270" y="45"/>
                  </a:lnTo>
                  <a:lnTo>
                    <a:pt x="241" y="37"/>
                  </a:lnTo>
                  <a:lnTo>
                    <a:pt x="241" y="45"/>
                  </a:lnTo>
                  <a:lnTo>
                    <a:pt x="237" y="37"/>
                  </a:lnTo>
                  <a:lnTo>
                    <a:pt x="200" y="23"/>
                  </a:lnTo>
                  <a:lnTo>
                    <a:pt x="159" y="19"/>
                  </a:lnTo>
                  <a:lnTo>
                    <a:pt x="111" y="15"/>
                  </a:lnTo>
                  <a:lnTo>
                    <a:pt x="111" y="19"/>
                  </a:lnTo>
                  <a:lnTo>
                    <a:pt x="71" y="4"/>
                  </a:lnTo>
                  <a:lnTo>
                    <a:pt x="30" y="0"/>
                  </a:lnTo>
                  <a:lnTo>
                    <a:pt x="52" y="0"/>
                  </a:lnTo>
                  <a:lnTo>
                    <a:pt x="292" y="15"/>
                  </a:lnTo>
                  <a:lnTo>
                    <a:pt x="333" y="19"/>
                  </a:lnTo>
                  <a:lnTo>
                    <a:pt x="411" y="19"/>
                  </a:lnTo>
                  <a:lnTo>
                    <a:pt x="463" y="30"/>
                  </a:lnTo>
                  <a:lnTo>
                    <a:pt x="507" y="34"/>
                  </a:lnTo>
                  <a:lnTo>
                    <a:pt x="551" y="48"/>
                  </a:lnTo>
                  <a:lnTo>
                    <a:pt x="584" y="63"/>
                  </a:lnTo>
                  <a:lnTo>
                    <a:pt x="599" y="78"/>
                  </a:lnTo>
                  <a:lnTo>
                    <a:pt x="607" y="89"/>
                  </a:lnTo>
                  <a:lnTo>
                    <a:pt x="614" y="108"/>
                  </a:lnTo>
                  <a:lnTo>
                    <a:pt x="603" y="119"/>
                  </a:lnTo>
                  <a:lnTo>
                    <a:pt x="592" y="130"/>
                  </a:lnTo>
                  <a:lnTo>
                    <a:pt x="566" y="145"/>
                  </a:lnTo>
                  <a:lnTo>
                    <a:pt x="536" y="148"/>
                  </a:lnTo>
                  <a:lnTo>
                    <a:pt x="256" y="200"/>
                  </a:lnTo>
                  <a:lnTo>
                    <a:pt x="200" y="211"/>
                  </a:lnTo>
                  <a:lnTo>
                    <a:pt x="196" y="211"/>
                  </a:lnTo>
                  <a:lnTo>
                    <a:pt x="152" y="215"/>
                  </a:lnTo>
                  <a:lnTo>
                    <a:pt x="115" y="218"/>
                  </a:lnTo>
                  <a:lnTo>
                    <a:pt x="67" y="215"/>
                  </a:lnTo>
                  <a:lnTo>
                    <a:pt x="0" y="218"/>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7" name="図形 56"/>
            <p:cNvSpPr>
              <a:spLocks/>
            </p:cNvSpPr>
            <p:nvPr/>
          </p:nvSpPr>
          <p:spPr bwMode="auto">
            <a:xfrm>
              <a:off x="90460" y="5747341"/>
              <a:ext cx="964397" cy="317806"/>
            </a:xfrm>
            <a:custGeom>
              <a:avLst/>
              <a:gdLst/>
              <a:ahLst/>
              <a:cxnLst>
                <a:cxn ang="0">
                  <a:pos x="617" y="221"/>
                </a:cxn>
                <a:cxn ang="0">
                  <a:pos x="569" y="225"/>
                </a:cxn>
                <a:cxn ang="0">
                  <a:pos x="558" y="221"/>
                </a:cxn>
                <a:cxn ang="0">
                  <a:pos x="477" y="225"/>
                </a:cxn>
                <a:cxn ang="0">
                  <a:pos x="281" y="210"/>
                </a:cxn>
                <a:cxn ang="0">
                  <a:pos x="196" y="192"/>
                </a:cxn>
                <a:cxn ang="0">
                  <a:pos x="96" y="155"/>
                </a:cxn>
                <a:cxn ang="0">
                  <a:pos x="30" y="125"/>
                </a:cxn>
                <a:cxn ang="0">
                  <a:pos x="0" y="99"/>
                </a:cxn>
                <a:cxn ang="0">
                  <a:pos x="0" y="92"/>
                </a:cxn>
                <a:cxn ang="0">
                  <a:pos x="22" y="66"/>
                </a:cxn>
                <a:cxn ang="0">
                  <a:pos x="100" y="22"/>
                </a:cxn>
                <a:cxn ang="0">
                  <a:pos x="141" y="14"/>
                </a:cxn>
                <a:cxn ang="0">
                  <a:pos x="152" y="22"/>
                </a:cxn>
                <a:cxn ang="0">
                  <a:pos x="93" y="51"/>
                </a:cxn>
                <a:cxn ang="0">
                  <a:pos x="78" y="92"/>
                </a:cxn>
                <a:cxn ang="0">
                  <a:pos x="96" y="114"/>
                </a:cxn>
                <a:cxn ang="0">
                  <a:pos x="196" y="166"/>
                </a:cxn>
                <a:cxn ang="0">
                  <a:pos x="303" y="192"/>
                </a:cxn>
                <a:cxn ang="0">
                  <a:pos x="422" y="196"/>
                </a:cxn>
                <a:cxn ang="0">
                  <a:pos x="470" y="196"/>
                </a:cxn>
                <a:cxn ang="0">
                  <a:pos x="569" y="207"/>
                </a:cxn>
                <a:cxn ang="0">
                  <a:pos x="422" y="184"/>
                </a:cxn>
                <a:cxn ang="0">
                  <a:pos x="318" y="151"/>
                </a:cxn>
                <a:cxn ang="0">
                  <a:pos x="259" y="111"/>
                </a:cxn>
                <a:cxn ang="0">
                  <a:pos x="244" y="96"/>
                </a:cxn>
                <a:cxn ang="0">
                  <a:pos x="259" y="66"/>
                </a:cxn>
                <a:cxn ang="0">
                  <a:pos x="318" y="37"/>
                </a:cxn>
                <a:cxn ang="0">
                  <a:pos x="429" y="14"/>
                </a:cxn>
                <a:cxn ang="0">
                  <a:pos x="584" y="0"/>
                </a:cxn>
                <a:cxn ang="0">
                  <a:pos x="540" y="7"/>
                </a:cxn>
                <a:cxn ang="0">
                  <a:pos x="470" y="14"/>
                </a:cxn>
                <a:cxn ang="0">
                  <a:pos x="385" y="37"/>
                </a:cxn>
                <a:cxn ang="0">
                  <a:pos x="322" y="66"/>
                </a:cxn>
                <a:cxn ang="0">
                  <a:pos x="307" y="96"/>
                </a:cxn>
                <a:cxn ang="0">
                  <a:pos x="318" y="111"/>
                </a:cxn>
                <a:cxn ang="0">
                  <a:pos x="333" y="129"/>
                </a:cxn>
                <a:cxn ang="0">
                  <a:pos x="418" y="162"/>
                </a:cxn>
                <a:cxn ang="0">
                  <a:pos x="573" y="184"/>
                </a:cxn>
                <a:cxn ang="0">
                  <a:pos x="617" y="199"/>
                </a:cxn>
              </a:cxnLst>
              <a:rect l="0" t="0" r="0" b="0"/>
              <a:pathLst>
                <a:path w="629" h="225">
                  <a:moveTo>
                    <a:pt x="617" y="218"/>
                  </a:moveTo>
                  <a:lnTo>
                    <a:pt x="617" y="221"/>
                  </a:lnTo>
                  <a:lnTo>
                    <a:pt x="617" y="225"/>
                  </a:lnTo>
                  <a:lnTo>
                    <a:pt x="569" y="225"/>
                  </a:lnTo>
                  <a:lnTo>
                    <a:pt x="562" y="221"/>
                  </a:lnTo>
                  <a:lnTo>
                    <a:pt x="558" y="221"/>
                  </a:lnTo>
                  <a:lnTo>
                    <a:pt x="562" y="225"/>
                  </a:lnTo>
                  <a:lnTo>
                    <a:pt x="477" y="225"/>
                  </a:lnTo>
                  <a:lnTo>
                    <a:pt x="385" y="221"/>
                  </a:lnTo>
                  <a:lnTo>
                    <a:pt x="281" y="210"/>
                  </a:lnTo>
                  <a:lnTo>
                    <a:pt x="237" y="199"/>
                  </a:lnTo>
                  <a:lnTo>
                    <a:pt x="196" y="192"/>
                  </a:lnTo>
                  <a:lnTo>
                    <a:pt x="166" y="181"/>
                  </a:lnTo>
                  <a:lnTo>
                    <a:pt x="96" y="155"/>
                  </a:lnTo>
                  <a:lnTo>
                    <a:pt x="63" y="140"/>
                  </a:lnTo>
                  <a:lnTo>
                    <a:pt x="30" y="125"/>
                  </a:lnTo>
                  <a:lnTo>
                    <a:pt x="8" y="107"/>
                  </a:lnTo>
                  <a:lnTo>
                    <a:pt x="0" y="99"/>
                  </a:lnTo>
                  <a:lnTo>
                    <a:pt x="0" y="96"/>
                  </a:lnTo>
                  <a:lnTo>
                    <a:pt x="0" y="92"/>
                  </a:lnTo>
                  <a:lnTo>
                    <a:pt x="8" y="85"/>
                  </a:lnTo>
                  <a:lnTo>
                    <a:pt x="22" y="66"/>
                  </a:lnTo>
                  <a:lnTo>
                    <a:pt x="52" y="44"/>
                  </a:lnTo>
                  <a:lnTo>
                    <a:pt x="100" y="22"/>
                  </a:lnTo>
                  <a:lnTo>
                    <a:pt x="107" y="22"/>
                  </a:lnTo>
                  <a:lnTo>
                    <a:pt x="141" y="14"/>
                  </a:lnTo>
                  <a:lnTo>
                    <a:pt x="189" y="11"/>
                  </a:lnTo>
                  <a:lnTo>
                    <a:pt x="152" y="22"/>
                  </a:lnTo>
                  <a:lnTo>
                    <a:pt x="118" y="37"/>
                  </a:lnTo>
                  <a:lnTo>
                    <a:pt x="93" y="51"/>
                  </a:lnTo>
                  <a:lnTo>
                    <a:pt x="78" y="70"/>
                  </a:lnTo>
                  <a:lnTo>
                    <a:pt x="78" y="92"/>
                  </a:lnTo>
                  <a:lnTo>
                    <a:pt x="85" y="107"/>
                  </a:lnTo>
                  <a:lnTo>
                    <a:pt x="96" y="114"/>
                  </a:lnTo>
                  <a:lnTo>
                    <a:pt x="133" y="140"/>
                  </a:lnTo>
                  <a:lnTo>
                    <a:pt x="196" y="166"/>
                  </a:lnTo>
                  <a:lnTo>
                    <a:pt x="248" y="181"/>
                  </a:lnTo>
                  <a:lnTo>
                    <a:pt x="303" y="192"/>
                  </a:lnTo>
                  <a:lnTo>
                    <a:pt x="366" y="196"/>
                  </a:lnTo>
                  <a:lnTo>
                    <a:pt x="422" y="196"/>
                  </a:lnTo>
                  <a:lnTo>
                    <a:pt x="470" y="199"/>
                  </a:lnTo>
                  <a:lnTo>
                    <a:pt x="470" y="196"/>
                  </a:lnTo>
                  <a:lnTo>
                    <a:pt x="569" y="210"/>
                  </a:lnTo>
                  <a:lnTo>
                    <a:pt x="569" y="207"/>
                  </a:lnTo>
                  <a:lnTo>
                    <a:pt x="525" y="199"/>
                  </a:lnTo>
                  <a:lnTo>
                    <a:pt x="422" y="184"/>
                  </a:lnTo>
                  <a:lnTo>
                    <a:pt x="366" y="170"/>
                  </a:lnTo>
                  <a:lnTo>
                    <a:pt x="318" y="151"/>
                  </a:lnTo>
                  <a:lnTo>
                    <a:pt x="274" y="125"/>
                  </a:lnTo>
                  <a:lnTo>
                    <a:pt x="259" y="111"/>
                  </a:lnTo>
                  <a:lnTo>
                    <a:pt x="244" y="99"/>
                  </a:lnTo>
                  <a:lnTo>
                    <a:pt x="244" y="96"/>
                  </a:lnTo>
                  <a:lnTo>
                    <a:pt x="244" y="81"/>
                  </a:lnTo>
                  <a:lnTo>
                    <a:pt x="259" y="66"/>
                  </a:lnTo>
                  <a:lnTo>
                    <a:pt x="277" y="51"/>
                  </a:lnTo>
                  <a:lnTo>
                    <a:pt x="318" y="37"/>
                  </a:lnTo>
                  <a:lnTo>
                    <a:pt x="377" y="26"/>
                  </a:lnTo>
                  <a:lnTo>
                    <a:pt x="429" y="14"/>
                  </a:lnTo>
                  <a:lnTo>
                    <a:pt x="588" y="0"/>
                  </a:lnTo>
                  <a:lnTo>
                    <a:pt x="584" y="0"/>
                  </a:lnTo>
                  <a:lnTo>
                    <a:pt x="562" y="0"/>
                  </a:lnTo>
                  <a:lnTo>
                    <a:pt x="540" y="7"/>
                  </a:lnTo>
                  <a:lnTo>
                    <a:pt x="532" y="7"/>
                  </a:lnTo>
                  <a:lnTo>
                    <a:pt x="470" y="14"/>
                  </a:lnTo>
                  <a:lnTo>
                    <a:pt x="433" y="26"/>
                  </a:lnTo>
                  <a:lnTo>
                    <a:pt x="385" y="37"/>
                  </a:lnTo>
                  <a:lnTo>
                    <a:pt x="348" y="51"/>
                  </a:lnTo>
                  <a:lnTo>
                    <a:pt x="322" y="66"/>
                  </a:lnTo>
                  <a:lnTo>
                    <a:pt x="307" y="85"/>
                  </a:lnTo>
                  <a:lnTo>
                    <a:pt x="307" y="96"/>
                  </a:lnTo>
                  <a:lnTo>
                    <a:pt x="307" y="99"/>
                  </a:lnTo>
                  <a:lnTo>
                    <a:pt x="318" y="111"/>
                  </a:lnTo>
                  <a:lnTo>
                    <a:pt x="322" y="122"/>
                  </a:lnTo>
                  <a:lnTo>
                    <a:pt x="333" y="129"/>
                  </a:lnTo>
                  <a:lnTo>
                    <a:pt x="373" y="148"/>
                  </a:lnTo>
                  <a:lnTo>
                    <a:pt x="418" y="162"/>
                  </a:lnTo>
                  <a:lnTo>
                    <a:pt x="473" y="170"/>
                  </a:lnTo>
                  <a:lnTo>
                    <a:pt x="573" y="184"/>
                  </a:lnTo>
                  <a:lnTo>
                    <a:pt x="629" y="192"/>
                  </a:lnTo>
                  <a:lnTo>
                    <a:pt x="617" y="199"/>
                  </a:lnTo>
                  <a:lnTo>
                    <a:pt x="617" y="218"/>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8" name="図形 57"/>
            <p:cNvSpPr>
              <a:spLocks/>
            </p:cNvSpPr>
            <p:nvPr/>
          </p:nvSpPr>
          <p:spPr bwMode="auto">
            <a:xfrm>
              <a:off x="838673" y="5757229"/>
              <a:ext cx="237650" cy="199158"/>
            </a:xfrm>
            <a:custGeom>
              <a:avLst/>
              <a:gdLst/>
              <a:ahLst/>
              <a:cxnLst>
                <a:cxn ang="0">
                  <a:pos x="41" y="74"/>
                </a:cxn>
                <a:cxn ang="0">
                  <a:pos x="44" y="85"/>
                </a:cxn>
                <a:cxn ang="0">
                  <a:pos x="56" y="92"/>
                </a:cxn>
                <a:cxn ang="0">
                  <a:pos x="92" y="115"/>
                </a:cxn>
                <a:cxn ang="0">
                  <a:pos x="129" y="129"/>
                </a:cxn>
                <a:cxn ang="0">
                  <a:pos x="155" y="141"/>
                </a:cxn>
                <a:cxn ang="0">
                  <a:pos x="122" y="129"/>
                </a:cxn>
                <a:cxn ang="0">
                  <a:pos x="67" y="115"/>
                </a:cxn>
                <a:cxn ang="0">
                  <a:pos x="26" y="92"/>
                </a:cxn>
                <a:cxn ang="0">
                  <a:pos x="11" y="85"/>
                </a:cxn>
                <a:cxn ang="0">
                  <a:pos x="0" y="70"/>
                </a:cxn>
                <a:cxn ang="0">
                  <a:pos x="0" y="59"/>
                </a:cxn>
                <a:cxn ang="0">
                  <a:pos x="0" y="48"/>
                </a:cxn>
                <a:cxn ang="0">
                  <a:pos x="11" y="33"/>
                </a:cxn>
                <a:cxn ang="0">
                  <a:pos x="22" y="19"/>
                </a:cxn>
                <a:cxn ang="0">
                  <a:pos x="37" y="7"/>
                </a:cxn>
                <a:cxn ang="0">
                  <a:pos x="74" y="0"/>
                </a:cxn>
                <a:cxn ang="0">
                  <a:pos x="92" y="0"/>
                </a:cxn>
                <a:cxn ang="0">
                  <a:pos x="81" y="4"/>
                </a:cxn>
                <a:cxn ang="0">
                  <a:pos x="56" y="15"/>
                </a:cxn>
                <a:cxn ang="0">
                  <a:pos x="44" y="33"/>
                </a:cxn>
                <a:cxn ang="0">
                  <a:pos x="41" y="48"/>
                </a:cxn>
                <a:cxn ang="0">
                  <a:pos x="37" y="59"/>
                </a:cxn>
                <a:cxn ang="0">
                  <a:pos x="41" y="74"/>
                </a:cxn>
              </a:cxnLst>
              <a:rect l="0" t="0" r="0" b="0"/>
              <a:pathLst>
                <a:path w="155" h="141">
                  <a:moveTo>
                    <a:pt x="41" y="74"/>
                  </a:moveTo>
                  <a:lnTo>
                    <a:pt x="44" y="85"/>
                  </a:lnTo>
                  <a:lnTo>
                    <a:pt x="56" y="92"/>
                  </a:lnTo>
                  <a:lnTo>
                    <a:pt x="92" y="115"/>
                  </a:lnTo>
                  <a:lnTo>
                    <a:pt x="129" y="129"/>
                  </a:lnTo>
                  <a:lnTo>
                    <a:pt x="155" y="141"/>
                  </a:lnTo>
                  <a:lnTo>
                    <a:pt x="122" y="129"/>
                  </a:lnTo>
                  <a:lnTo>
                    <a:pt x="67" y="115"/>
                  </a:lnTo>
                  <a:lnTo>
                    <a:pt x="26" y="92"/>
                  </a:lnTo>
                  <a:lnTo>
                    <a:pt x="11" y="85"/>
                  </a:lnTo>
                  <a:lnTo>
                    <a:pt x="0" y="70"/>
                  </a:lnTo>
                  <a:lnTo>
                    <a:pt x="0" y="59"/>
                  </a:lnTo>
                  <a:lnTo>
                    <a:pt x="0" y="48"/>
                  </a:lnTo>
                  <a:lnTo>
                    <a:pt x="11" y="33"/>
                  </a:lnTo>
                  <a:lnTo>
                    <a:pt x="22" y="19"/>
                  </a:lnTo>
                  <a:lnTo>
                    <a:pt x="37" y="7"/>
                  </a:lnTo>
                  <a:lnTo>
                    <a:pt x="74" y="0"/>
                  </a:lnTo>
                  <a:lnTo>
                    <a:pt x="92" y="0"/>
                  </a:lnTo>
                  <a:lnTo>
                    <a:pt x="81" y="4"/>
                  </a:lnTo>
                  <a:lnTo>
                    <a:pt x="56" y="15"/>
                  </a:lnTo>
                  <a:lnTo>
                    <a:pt x="44" y="33"/>
                  </a:lnTo>
                  <a:lnTo>
                    <a:pt x="41" y="48"/>
                  </a:lnTo>
                  <a:lnTo>
                    <a:pt x="37" y="59"/>
                  </a:lnTo>
                  <a:lnTo>
                    <a:pt x="41" y="74"/>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9" name="図形 58"/>
            <p:cNvSpPr>
              <a:spLocks/>
            </p:cNvSpPr>
            <p:nvPr/>
          </p:nvSpPr>
          <p:spPr bwMode="auto">
            <a:xfrm>
              <a:off x="702216" y="5778416"/>
              <a:ext cx="352641" cy="203396"/>
            </a:xfrm>
            <a:custGeom>
              <a:avLst/>
              <a:gdLst/>
              <a:ahLst/>
              <a:cxnLst>
                <a:cxn ang="0">
                  <a:pos x="56" y="74"/>
                </a:cxn>
                <a:cxn ang="0">
                  <a:pos x="63" y="85"/>
                </a:cxn>
                <a:cxn ang="0">
                  <a:pos x="85" y="100"/>
                </a:cxn>
                <a:cxn ang="0">
                  <a:pos x="130" y="118"/>
                </a:cxn>
                <a:cxn ang="0">
                  <a:pos x="185" y="140"/>
                </a:cxn>
                <a:cxn ang="0">
                  <a:pos x="230" y="144"/>
                </a:cxn>
                <a:cxn ang="0">
                  <a:pos x="170" y="140"/>
                </a:cxn>
                <a:cxn ang="0">
                  <a:pos x="100" y="126"/>
                </a:cxn>
                <a:cxn ang="0">
                  <a:pos x="63" y="114"/>
                </a:cxn>
                <a:cxn ang="0">
                  <a:pos x="34" y="100"/>
                </a:cxn>
                <a:cxn ang="0">
                  <a:pos x="8" y="85"/>
                </a:cxn>
                <a:cxn ang="0">
                  <a:pos x="0" y="63"/>
                </a:cxn>
                <a:cxn ang="0">
                  <a:pos x="0" y="55"/>
                </a:cxn>
                <a:cxn ang="0">
                  <a:pos x="8" y="37"/>
                </a:cxn>
                <a:cxn ang="0">
                  <a:pos x="19" y="22"/>
                </a:cxn>
                <a:cxn ang="0">
                  <a:pos x="37" y="15"/>
                </a:cxn>
                <a:cxn ang="0">
                  <a:pos x="71" y="4"/>
                </a:cxn>
                <a:cxn ang="0">
                  <a:pos x="115" y="0"/>
                </a:cxn>
                <a:cxn ang="0">
                  <a:pos x="93" y="15"/>
                </a:cxn>
                <a:cxn ang="0">
                  <a:pos x="89" y="18"/>
                </a:cxn>
                <a:cxn ang="0">
                  <a:pos x="74" y="22"/>
                </a:cxn>
                <a:cxn ang="0">
                  <a:pos x="63" y="29"/>
                </a:cxn>
                <a:cxn ang="0">
                  <a:pos x="60" y="44"/>
                </a:cxn>
                <a:cxn ang="0">
                  <a:pos x="56" y="59"/>
                </a:cxn>
                <a:cxn ang="0">
                  <a:pos x="56" y="74"/>
                </a:cxn>
              </a:cxnLst>
              <a:rect l="0" t="0" r="0" b="0"/>
              <a:pathLst>
                <a:path w="230" h="144">
                  <a:moveTo>
                    <a:pt x="56" y="74"/>
                  </a:moveTo>
                  <a:lnTo>
                    <a:pt x="63" y="85"/>
                  </a:lnTo>
                  <a:lnTo>
                    <a:pt x="85" y="100"/>
                  </a:lnTo>
                  <a:lnTo>
                    <a:pt x="130" y="118"/>
                  </a:lnTo>
                  <a:lnTo>
                    <a:pt x="185" y="140"/>
                  </a:lnTo>
                  <a:lnTo>
                    <a:pt x="230" y="144"/>
                  </a:lnTo>
                  <a:lnTo>
                    <a:pt x="170" y="140"/>
                  </a:lnTo>
                  <a:lnTo>
                    <a:pt x="100" y="126"/>
                  </a:lnTo>
                  <a:lnTo>
                    <a:pt x="63" y="114"/>
                  </a:lnTo>
                  <a:lnTo>
                    <a:pt x="34" y="100"/>
                  </a:lnTo>
                  <a:lnTo>
                    <a:pt x="8" y="85"/>
                  </a:lnTo>
                  <a:lnTo>
                    <a:pt x="0" y="63"/>
                  </a:lnTo>
                  <a:lnTo>
                    <a:pt x="0" y="55"/>
                  </a:lnTo>
                  <a:lnTo>
                    <a:pt x="8" y="37"/>
                  </a:lnTo>
                  <a:lnTo>
                    <a:pt x="19" y="22"/>
                  </a:lnTo>
                  <a:lnTo>
                    <a:pt x="37" y="15"/>
                  </a:lnTo>
                  <a:lnTo>
                    <a:pt x="71" y="4"/>
                  </a:lnTo>
                  <a:lnTo>
                    <a:pt x="115" y="0"/>
                  </a:lnTo>
                  <a:lnTo>
                    <a:pt x="93" y="15"/>
                  </a:lnTo>
                  <a:lnTo>
                    <a:pt x="89" y="18"/>
                  </a:lnTo>
                  <a:lnTo>
                    <a:pt x="74" y="22"/>
                  </a:lnTo>
                  <a:lnTo>
                    <a:pt x="63" y="29"/>
                  </a:lnTo>
                  <a:lnTo>
                    <a:pt x="60" y="44"/>
                  </a:lnTo>
                  <a:lnTo>
                    <a:pt x="56" y="59"/>
                  </a:lnTo>
                  <a:lnTo>
                    <a:pt x="56" y="74"/>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0" name="図形 59"/>
            <p:cNvSpPr>
              <a:spLocks/>
            </p:cNvSpPr>
            <p:nvPr/>
          </p:nvSpPr>
          <p:spPr bwMode="auto">
            <a:xfrm>
              <a:off x="561159" y="5762878"/>
              <a:ext cx="515163" cy="255657"/>
            </a:xfrm>
            <a:custGeom>
              <a:avLst/>
              <a:gdLst/>
              <a:ahLst/>
              <a:cxnLst>
                <a:cxn ang="0">
                  <a:pos x="322" y="181"/>
                </a:cxn>
                <a:cxn ang="0">
                  <a:pos x="322" y="173"/>
                </a:cxn>
                <a:cxn ang="0">
                  <a:pos x="277" y="170"/>
                </a:cxn>
                <a:cxn ang="0">
                  <a:pos x="177" y="155"/>
                </a:cxn>
                <a:cxn ang="0">
                  <a:pos x="122" y="144"/>
                </a:cxn>
                <a:cxn ang="0">
                  <a:pos x="70" y="137"/>
                </a:cxn>
                <a:cxn ang="0">
                  <a:pos x="30" y="114"/>
                </a:cxn>
                <a:cxn ang="0">
                  <a:pos x="22" y="111"/>
                </a:cxn>
                <a:cxn ang="0">
                  <a:pos x="11" y="100"/>
                </a:cxn>
                <a:cxn ang="0">
                  <a:pos x="7" y="88"/>
                </a:cxn>
                <a:cxn ang="0">
                  <a:pos x="0" y="85"/>
                </a:cxn>
                <a:cxn ang="0">
                  <a:pos x="7" y="74"/>
                </a:cxn>
                <a:cxn ang="0">
                  <a:pos x="11" y="59"/>
                </a:cxn>
                <a:cxn ang="0">
                  <a:pos x="37" y="44"/>
                </a:cxn>
                <a:cxn ang="0">
                  <a:pos x="70" y="29"/>
                </a:cxn>
                <a:cxn ang="0">
                  <a:pos x="126" y="15"/>
                </a:cxn>
                <a:cxn ang="0">
                  <a:pos x="163" y="11"/>
                </a:cxn>
                <a:cxn ang="0">
                  <a:pos x="225" y="0"/>
                </a:cxn>
                <a:cxn ang="0">
                  <a:pos x="211" y="3"/>
                </a:cxn>
                <a:cxn ang="0">
                  <a:pos x="163" y="11"/>
                </a:cxn>
                <a:cxn ang="0">
                  <a:pos x="129" y="18"/>
                </a:cxn>
                <a:cxn ang="0">
                  <a:pos x="107" y="33"/>
                </a:cxn>
                <a:cxn ang="0">
                  <a:pos x="96" y="44"/>
                </a:cxn>
                <a:cxn ang="0">
                  <a:pos x="85" y="66"/>
                </a:cxn>
                <a:cxn ang="0">
                  <a:pos x="85" y="74"/>
                </a:cxn>
                <a:cxn ang="0">
                  <a:pos x="96" y="88"/>
                </a:cxn>
                <a:cxn ang="0">
                  <a:pos x="107" y="100"/>
                </a:cxn>
                <a:cxn ang="0">
                  <a:pos x="137" y="118"/>
                </a:cxn>
                <a:cxn ang="0">
                  <a:pos x="177" y="137"/>
                </a:cxn>
                <a:cxn ang="0">
                  <a:pos x="222" y="151"/>
                </a:cxn>
                <a:cxn ang="0">
                  <a:pos x="303" y="159"/>
                </a:cxn>
                <a:cxn ang="0">
                  <a:pos x="336" y="159"/>
                </a:cxn>
                <a:cxn ang="0">
                  <a:pos x="322" y="181"/>
                </a:cxn>
              </a:cxnLst>
              <a:rect l="0" t="0" r="0" b="0"/>
              <a:pathLst>
                <a:path w="336" h="181">
                  <a:moveTo>
                    <a:pt x="322" y="181"/>
                  </a:moveTo>
                  <a:lnTo>
                    <a:pt x="322" y="173"/>
                  </a:lnTo>
                  <a:lnTo>
                    <a:pt x="277" y="170"/>
                  </a:lnTo>
                  <a:lnTo>
                    <a:pt x="177" y="155"/>
                  </a:lnTo>
                  <a:lnTo>
                    <a:pt x="122" y="144"/>
                  </a:lnTo>
                  <a:lnTo>
                    <a:pt x="70" y="137"/>
                  </a:lnTo>
                  <a:lnTo>
                    <a:pt x="30" y="114"/>
                  </a:lnTo>
                  <a:lnTo>
                    <a:pt x="22" y="111"/>
                  </a:lnTo>
                  <a:lnTo>
                    <a:pt x="11" y="100"/>
                  </a:lnTo>
                  <a:lnTo>
                    <a:pt x="7" y="88"/>
                  </a:lnTo>
                  <a:lnTo>
                    <a:pt x="0" y="85"/>
                  </a:lnTo>
                  <a:lnTo>
                    <a:pt x="7" y="74"/>
                  </a:lnTo>
                  <a:lnTo>
                    <a:pt x="11" y="59"/>
                  </a:lnTo>
                  <a:lnTo>
                    <a:pt x="37" y="44"/>
                  </a:lnTo>
                  <a:lnTo>
                    <a:pt x="70" y="29"/>
                  </a:lnTo>
                  <a:lnTo>
                    <a:pt x="126" y="15"/>
                  </a:lnTo>
                  <a:lnTo>
                    <a:pt x="163" y="11"/>
                  </a:lnTo>
                  <a:lnTo>
                    <a:pt x="225" y="0"/>
                  </a:lnTo>
                  <a:lnTo>
                    <a:pt x="211" y="3"/>
                  </a:lnTo>
                  <a:lnTo>
                    <a:pt x="163" y="11"/>
                  </a:lnTo>
                  <a:lnTo>
                    <a:pt x="129" y="18"/>
                  </a:lnTo>
                  <a:lnTo>
                    <a:pt x="107" y="33"/>
                  </a:lnTo>
                  <a:lnTo>
                    <a:pt x="96" y="44"/>
                  </a:lnTo>
                  <a:lnTo>
                    <a:pt x="85" y="66"/>
                  </a:lnTo>
                  <a:lnTo>
                    <a:pt x="85" y="74"/>
                  </a:lnTo>
                  <a:lnTo>
                    <a:pt x="96" y="88"/>
                  </a:lnTo>
                  <a:lnTo>
                    <a:pt x="107" y="100"/>
                  </a:lnTo>
                  <a:lnTo>
                    <a:pt x="137" y="118"/>
                  </a:lnTo>
                  <a:lnTo>
                    <a:pt x="177" y="137"/>
                  </a:lnTo>
                  <a:lnTo>
                    <a:pt x="222" y="151"/>
                  </a:lnTo>
                  <a:lnTo>
                    <a:pt x="303" y="159"/>
                  </a:lnTo>
                  <a:lnTo>
                    <a:pt x="336" y="159"/>
                  </a:lnTo>
                  <a:lnTo>
                    <a:pt x="322" y="181"/>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1" name="図形 60"/>
            <p:cNvSpPr>
              <a:spLocks/>
            </p:cNvSpPr>
            <p:nvPr/>
          </p:nvSpPr>
          <p:spPr bwMode="auto">
            <a:xfrm>
              <a:off x="794209" y="5809490"/>
              <a:ext cx="338842" cy="177971"/>
            </a:xfrm>
            <a:custGeom>
              <a:avLst/>
              <a:gdLst/>
              <a:ahLst/>
              <a:cxnLst>
                <a:cxn ang="0">
                  <a:pos x="192" y="126"/>
                </a:cxn>
                <a:cxn ang="0">
                  <a:pos x="192" y="122"/>
                </a:cxn>
                <a:cxn ang="0">
                  <a:pos x="170" y="122"/>
                </a:cxn>
                <a:cxn ang="0">
                  <a:pos x="110" y="107"/>
                </a:cxn>
                <a:cxn ang="0">
                  <a:pos x="73" y="96"/>
                </a:cxn>
                <a:cxn ang="0">
                  <a:pos x="40" y="81"/>
                </a:cxn>
                <a:cxn ang="0">
                  <a:pos x="14" y="67"/>
                </a:cxn>
                <a:cxn ang="0">
                  <a:pos x="0" y="48"/>
                </a:cxn>
                <a:cxn ang="0">
                  <a:pos x="0" y="37"/>
                </a:cxn>
                <a:cxn ang="0">
                  <a:pos x="0" y="22"/>
                </a:cxn>
                <a:cxn ang="0">
                  <a:pos x="11" y="11"/>
                </a:cxn>
                <a:cxn ang="0">
                  <a:pos x="18" y="0"/>
                </a:cxn>
                <a:cxn ang="0">
                  <a:pos x="29" y="0"/>
                </a:cxn>
                <a:cxn ang="0">
                  <a:pos x="25" y="22"/>
                </a:cxn>
                <a:cxn ang="0">
                  <a:pos x="25" y="33"/>
                </a:cxn>
                <a:cxn ang="0">
                  <a:pos x="40" y="55"/>
                </a:cxn>
                <a:cxn ang="0">
                  <a:pos x="66" y="67"/>
                </a:cxn>
                <a:cxn ang="0">
                  <a:pos x="96" y="81"/>
                </a:cxn>
                <a:cxn ang="0">
                  <a:pos x="129" y="92"/>
                </a:cxn>
                <a:cxn ang="0">
                  <a:pos x="184" y="107"/>
                </a:cxn>
                <a:cxn ang="0">
                  <a:pos x="214" y="111"/>
                </a:cxn>
                <a:cxn ang="0">
                  <a:pos x="221" y="111"/>
                </a:cxn>
                <a:cxn ang="0">
                  <a:pos x="192" y="126"/>
                </a:cxn>
              </a:cxnLst>
              <a:rect l="0" t="0" r="0" b="0"/>
              <a:pathLst>
                <a:path w="221" h="126">
                  <a:moveTo>
                    <a:pt x="192" y="126"/>
                  </a:moveTo>
                  <a:lnTo>
                    <a:pt x="192" y="122"/>
                  </a:lnTo>
                  <a:lnTo>
                    <a:pt x="170" y="122"/>
                  </a:lnTo>
                  <a:lnTo>
                    <a:pt x="110" y="107"/>
                  </a:lnTo>
                  <a:lnTo>
                    <a:pt x="73" y="96"/>
                  </a:lnTo>
                  <a:lnTo>
                    <a:pt x="40" y="81"/>
                  </a:lnTo>
                  <a:lnTo>
                    <a:pt x="14" y="67"/>
                  </a:lnTo>
                  <a:lnTo>
                    <a:pt x="0" y="48"/>
                  </a:lnTo>
                  <a:lnTo>
                    <a:pt x="0" y="37"/>
                  </a:lnTo>
                  <a:lnTo>
                    <a:pt x="0" y="22"/>
                  </a:lnTo>
                  <a:lnTo>
                    <a:pt x="11" y="11"/>
                  </a:lnTo>
                  <a:lnTo>
                    <a:pt x="18" y="0"/>
                  </a:lnTo>
                  <a:lnTo>
                    <a:pt x="29" y="0"/>
                  </a:lnTo>
                  <a:lnTo>
                    <a:pt x="25" y="22"/>
                  </a:lnTo>
                  <a:lnTo>
                    <a:pt x="25" y="33"/>
                  </a:lnTo>
                  <a:lnTo>
                    <a:pt x="40" y="55"/>
                  </a:lnTo>
                  <a:lnTo>
                    <a:pt x="66" y="67"/>
                  </a:lnTo>
                  <a:lnTo>
                    <a:pt x="96" y="81"/>
                  </a:lnTo>
                  <a:lnTo>
                    <a:pt x="129" y="92"/>
                  </a:lnTo>
                  <a:lnTo>
                    <a:pt x="184" y="107"/>
                  </a:lnTo>
                  <a:lnTo>
                    <a:pt x="214" y="111"/>
                  </a:lnTo>
                  <a:lnTo>
                    <a:pt x="221" y="111"/>
                  </a:lnTo>
                  <a:lnTo>
                    <a:pt x="192" y="126"/>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2" name="図形 61"/>
            <p:cNvSpPr>
              <a:spLocks/>
            </p:cNvSpPr>
            <p:nvPr/>
          </p:nvSpPr>
          <p:spPr bwMode="auto">
            <a:xfrm>
              <a:off x="901535" y="5767116"/>
              <a:ext cx="265248" cy="199158"/>
            </a:xfrm>
            <a:custGeom>
              <a:avLst/>
              <a:gdLst/>
              <a:ahLst/>
              <a:cxnLst>
                <a:cxn ang="0">
                  <a:pos x="170" y="137"/>
                </a:cxn>
                <a:cxn ang="0">
                  <a:pos x="159" y="141"/>
                </a:cxn>
                <a:cxn ang="0">
                  <a:pos x="159" y="137"/>
                </a:cxn>
                <a:cxn ang="0">
                  <a:pos x="137" y="134"/>
                </a:cxn>
                <a:cxn ang="0">
                  <a:pos x="88" y="115"/>
                </a:cxn>
                <a:cxn ang="0">
                  <a:pos x="59" y="108"/>
                </a:cxn>
                <a:cxn ang="0">
                  <a:pos x="33" y="93"/>
                </a:cxn>
                <a:cxn ang="0">
                  <a:pos x="15" y="82"/>
                </a:cxn>
                <a:cxn ang="0">
                  <a:pos x="3" y="63"/>
                </a:cxn>
                <a:cxn ang="0">
                  <a:pos x="0" y="52"/>
                </a:cxn>
                <a:cxn ang="0">
                  <a:pos x="0" y="41"/>
                </a:cxn>
                <a:cxn ang="0">
                  <a:pos x="3" y="26"/>
                </a:cxn>
                <a:cxn ang="0">
                  <a:pos x="18" y="12"/>
                </a:cxn>
                <a:cxn ang="0">
                  <a:pos x="33" y="0"/>
                </a:cxn>
                <a:cxn ang="0">
                  <a:pos x="29" y="15"/>
                </a:cxn>
                <a:cxn ang="0">
                  <a:pos x="26" y="30"/>
                </a:cxn>
                <a:cxn ang="0">
                  <a:pos x="26" y="45"/>
                </a:cxn>
                <a:cxn ang="0">
                  <a:pos x="33" y="67"/>
                </a:cxn>
                <a:cxn ang="0">
                  <a:pos x="51" y="85"/>
                </a:cxn>
                <a:cxn ang="0">
                  <a:pos x="74" y="97"/>
                </a:cxn>
                <a:cxn ang="0">
                  <a:pos x="100" y="108"/>
                </a:cxn>
                <a:cxn ang="0">
                  <a:pos x="140" y="126"/>
                </a:cxn>
                <a:cxn ang="0">
                  <a:pos x="173" y="134"/>
                </a:cxn>
                <a:cxn ang="0">
                  <a:pos x="170" y="137"/>
                </a:cxn>
              </a:cxnLst>
              <a:rect l="0" t="0" r="0" b="0"/>
              <a:pathLst>
                <a:path w="173" h="141">
                  <a:moveTo>
                    <a:pt x="170" y="137"/>
                  </a:moveTo>
                  <a:lnTo>
                    <a:pt x="159" y="141"/>
                  </a:lnTo>
                  <a:lnTo>
                    <a:pt x="159" y="137"/>
                  </a:lnTo>
                  <a:lnTo>
                    <a:pt x="137" y="134"/>
                  </a:lnTo>
                  <a:lnTo>
                    <a:pt x="88" y="115"/>
                  </a:lnTo>
                  <a:lnTo>
                    <a:pt x="59" y="108"/>
                  </a:lnTo>
                  <a:lnTo>
                    <a:pt x="33" y="93"/>
                  </a:lnTo>
                  <a:lnTo>
                    <a:pt x="15" y="82"/>
                  </a:lnTo>
                  <a:lnTo>
                    <a:pt x="3" y="63"/>
                  </a:lnTo>
                  <a:lnTo>
                    <a:pt x="0" y="52"/>
                  </a:lnTo>
                  <a:lnTo>
                    <a:pt x="0" y="41"/>
                  </a:lnTo>
                  <a:lnTo>
                    <a:pt x="3" y="26"/>
                  </a:lnTo>
                  <a:lnTo>
                    <a:pt x="18" y="12"/>
                  </a:lnTo>
                  <a:lnTo>
                    <a:pt x="33" y="0"/>
                  </a:lnTo>
                  <a:lnTo>
                    <a:pt x="29" y="15"/>
                  </a:lnTo>
                  <a:lnTo>
                    <a:pt x="26" y="30"/>
                  </a:lnTo>
                  <a:lnTo>
                    <a:pt x="26" y="45"/>
                  </a:lnTo>
                  <a:lnTo>
                    <a:pt x="33" y="67"/>
                  </a:lnTo>
                  <a:lnTo>
                    <a:pt x="51" y="85"/>
                  </a:lnTo>
                  <a:lnTo>
                    <a:pt x="74" y="97"/>
                  </a:lnTo>
                  <a:lnTo>
                    <a:pt x="100" y="108"/>
                  </a:lnTo>
                  <a:lnTo>
                    <a:pt x="140" y="126"/>
                  </a:lnTo>
                  <a:lnTo>
                    <a:pt x="173" y="134"/>
                  </a:lnTo>
                  <a:lnTo>
                    <a:pt x="170" y="137"/>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3" name="図形 62"/>
            <p:cNvSpPr>
              <a:spLocks/>
            </p:cNvSpPr>
            <p:nvPr/>
          </p:nvSpPr>
          <p:spPr bwMode="auto">
            <a:xfrm>
              <a:off x="941398" y="5747341"/>
              <a:ext cx="305111" cy="209046"/>
            </a:xfrm>
            <a:custGeom>
              <a:avLst/>
              <a:gdLst/>
              <a:ahLst/>
              <a:cxnLst>
                <a:cxn ang="0">
                  <a:pos x="155" y="148"/>
                </a:cxn>
                <a:cxn ang="0">
                  <a:pos x="129" y="140"/>
                </a:cxn>
                <a:cxn ang="0">
                  <a:pos x="77" y="122"/>
                </a:cxn>
                <a:cxn ang="0">
                  <a:pos x="59" y="111"/>
                </a:cxn>
                <a:cxn ang="0">
                  <a:pos x="33" y="99"/>
                </a:cxn>
                <a:cxn ang="0">
                  <a:pos x="14" y="81"/>
                </a:cxn>
                <a:cxn ang="0">
                  <a:pos x="0" y="59"/>
                </a:cxn>
                <a:cxn ang="0">
                  <a:pos x="3" y="44"/>
                </a:cxn>
                <a:cxn ang="0">
                  <a:pos x="7" y="29"/>
                </a:cxn>
                <a:cxn ang="0">
                  <a:pos x="18" y="14"/>
                </a:cxn>
                <a:cxn ang="0">
                  <a:pos x="33" y="7"/>
                </a:cxn>
                <a:cxn ang="0">
                  <a:pos x="59" y="0"/>
                </a:cxn>
                <a:cxn ang="0">
                  <a:pos x="40" y="14"/>
                </a:cxn>
                <a:cxn ang="0">
                  <a:pos x="29" y="37"/>
                </a:cxn>
                <a:cxn ang="0">
                  <a:pos x="25" y="51"/>
                </a:cxn>
                <a:cxn ang="0">
                  <a:pos x="29" y="70"/>
                </a:cxn>
                <a:cxn ang="0">
                  <a:pos x="48" y="85"/>
                </a:cxn>
                <a:cxn ang="0">
                  <a:pos x="74" y="99"/>
                </a:cxn>
                <a:cxn ang="0">
                  <a:pos x="96" y="107"/>
                </a:cxn>
                <a:cxn ang="0">
                  <a:pos x="155" y="125"/>
                </a:cxn>
                <a:cxn ang="0">
                  <a:pos x="199" y="129"/>
                </a:cxn>
                <a:cxn ang="0">
                  <a:pos x="155" y="148"/>
                </a:cxn>
              </a:cxnLst>
              <a:rect l="0" t="0" r="0" b="0"/>
              <a:pathLst>
                <a:path w="199" h="148">
                  <a:moveTo>
                    <a:pt x="155" y="148"/>
                  </a:moveTo>
                  <a:lnTo>
                    <a:pt x="129" y="140"/>
                  </a:lnTo>
                  <a:lnTo>
                    <a:pt x="77" y="122"/>
                  </a:lnTo>
                  <a:lnTo>
                    <a:pt x="59" y="111"/>
                  </a:lnTo>
                  <a:lnTo>
                    <a:pt x="33" y="99"/>
                  </a:lnTo>
                  <a:lnTo>
                    <a:pt x="14" y="81"/>
                  </a:lnTo>
                  <a:lnTo>
                    <a:pt x="0" y="59"/>
                  </a:lnTo>
                  <a:lnTo>
                    <a:pt x="3" y="44"/>
                  </a:lnTo>
                  <a:lnTo>
                    <a:pt x="7" y="29"/>
                  </a:lnTo>
                  <a:lnTo>
                    <a:pt x="18" y="14"/>
                  </a:lnTo>
                  <a:lnTo>
                    <a:pt x="33" y="7"/>
                  </a:lnTo>
                  <a:lnTo>
                    <a:pt x="59" y="0"/>
                  </a:lnTo>
                  <a:lnTo>
                    <a:pt x="40" y="14"/>
                  </a:lnTo>
                  <a:lnTo>
                    <a:pt x="29" y="37"/>
                  </a:lnTo>
                  <a:lnTo>
                    <a:pt x="25" y="51"/>
                  </a:lnTo>
                  <a:lnTo>
                    <a:pt x="29" y="70"/>
                  </a:lnTo>
                  <a:lnTo>
                    <a:pt x="48" y="85"/>
                  </a:lnTo>
                  <a:lnTo>
                    <a:pt x="74" y="99"/>
                  </a:lnTo>
                  <a:lnTo>
                    <a:pt x="96" y="107"/>
                  </a:lnTo>
                  <a:lnTo>
                    <a:pt x="155" y="125"/>
                  </a:lnTo>
                  <a:lnTo>
                    <a:pt x="199" y="129"/>
                  </a:lnTo>
                  <a:lnTo>
                    <a:pt x="155" y="148"/>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4" name="図形 63"/>
            <p:cNvSpPr>
              <a:spLocks/>
            </p:cNvSpPr>
            <p:nvPr/>
          </p:nvSpPr>
          <p:spPr bwMode="auto">
            <a:xfrm>
              <a:off x="985862" y="5522758"/>
              <a:ext cx="516696" cy="406791"/>
            </a:xfrm>
            <a:custGeom>
              <a:avLst/>
              <a:gdLst/>
              <a:ahLst/>
              <a:cxnLst>
                <a:cxn ang="0">
                  <a:pos x="174" y="288"/>
                </a:cxn>
                <a:cxn ang="0">
                  <a:pos x="144" y="284"/>
                </a:cxn>
                <a:cxn ang="0">
                  <a:pos x="82" y="266"/>
                </a:cxn>
                <a:cxn ang="0">
                  <a:pos x="45" y="258"/>
                </a:cxn>
                <a:cxn ang="0">
                  <a:pos x="30" y="244"/>
                </a:cxn>
                <a:cxn ang="0">
                  <a:pos x="4" y="229"/>
                </a:cxn>
                <a:cxn ang="0">
                  <a:pos x="0" y="218"/>
                </a:cxn>
                <a:cxn ang="0">
                  <a:pos x="0" y="210"/>
                </a:cxn>
                <a:cxn ang="0">
                  <a:pos x="4" y="199"/>
                </a:cxn>
                <a:cxn ang="0">
                  <a:pos x="15" y="181"/>
                </a:cxn>
                <a:cxn ang="0">
                  <a:pos x="26" y="166"/>
                </a:cxn>
                <a:cxn ang="0">
                  <a:pos x="45" y="155"/>
                </a:cxn>
                <a:cxn ang="0">
                  <a:pos x="56" y="144"/>
                </a:cxn>
                <a:cxn ang="0">
                  <a:pos x="85" y="133"/>
                </a:cxn>
                <a:cxn ang="0">
                  <a:pos x="152" y="125"/>
                </a:cxn>
                <a:cxn ang="0">
                  <a:pos x="252" y="100"/>
                </a:cxn>
                <a:cxn ang="0">
                  <a:pos x="270" y="85"/>
                </a:cxn>
                <a:cxn ang="0">
                  <a:pos x="285" y="74"/>
                </a:cxn>
                <a:cxn ang="0">
                  <a:pos x="296" y="59"/>
                </a:cxn>
                <a:cxn ang="0">
                  <a:pos x="292" y="44"/>
                </a:cxn>
                <a:cxn ang="0">
                  <a:pos x="277" y="33"/>
                </a:cxn>
                <a:cxn ang="0">
                  <a:pos x="252" y="26"/>
                </a:cxn>
                <a:cxn ang="0">
                  <a:pos x="222" y="7"/>
                </a:cxn>
                <a:cxn ang="0">
                  <a:pos x="185" y="0"/>
                </a:cxn>
                <a:cxn ang="0">
                  <a:pos x="244" y="0"/>
                </a:cxn>
                <a:cxn ang="0">
                  <a:pos x="244" y="3"/>
                </a:cxn>
                <a:cxn ang="0">
                  <a:pos x="281" y="7"/>
                </a:cxn>
                <a:cxn ang="0">
                  <a:pos x="311" y="26"/>
                </a:cxn>
                <a:cxn ang="0">
                  <a:pos x="325" y="29"/>
                </a:cxn>
                <a:cxn ang="0">
                  <a:pos x="333" y="40"/>
                </a:cxn>
                <a:cxn ang="0">
                  <a:pos x="337" y="55"/>
                </a:cxn>
                <a:cxn ang="0">
                  <a:pos x="337" y="63"/>
                </a:cxn>
                <a:cxn ang="0">
                  <a:pos x="333" y="74"/>
                </a:cxn>
                <a:cxn ang="0">
                  <a:pos x="311" y="88"/>
                </a:cxn>
                <a:cxn ang="0">
                  <a:pos x="270" y="111"/>
                </a:cxn>
                <a:cxn ang="0">
                  <a:pos x="240" y="118"/>
                </a:cxn>
                <a:cxn ang="0">
                  <a:pos x="200" y="125"/>
                </a:cxn>
                <a:cxn ang="0">
                  <a:pos x="159" y="129"/>
                </a:cxn>
                <a:cxn ang="0">
                  <a:pos x="152" y="129"/>
                </a:cxn>
                <a:cxn ang="0">
                  <a:pos x="115" y="133"/>
                </a:cxn>
                <a:cxn ang="0">
                  <a:pos x="85" y="140"/>
                </a:cxn>
                <a:cxn ang="0">
                  <a:pos x="67" y="155"/>
                </a:cxn>
                <a:cxn ang="0">
                  <a:pos x="45" y="166"/>
                </a:cxn>
                <a:cxn ang="0">
                  <a:pos x="41" y="185"/>
                </a:cxn>
                <a:cxn ang="0">
                  <a:pos x="33" y="196"/>
                </a:cxn>
                <a:cxn ang="0">
                  <a:pos x="33" y="214"/>
                </a:cxn>
                <a:cxn ang="0">
                  <a:pos x="45" y="236"/>
                </a:cxn>
                <a:cxn ang="0">
                  <a:pos x="67" y="251"/>
                </a:cxn>
                <a:cxn ang="0">
                  <a:pos x="89" y="258"/>
                </a:cxn>
                <a:cxn ang="0">
                  <a:pos x="152" y="273"/>
                </a:cxn>
                <a:cxn ang="0">
                  <a:pos x="192" y="284"/>
                </a:cxn>
                <a:cxn ang="0">
                  <a:pos x="174" y="288"/>
                </a:cxn>
              </a:cxnLst>
              <a:rect l="0" t="0" r="0" b="0"/>
              <a:pathLst>
                <a:path w="337" h="288">
                  <a:moveTo>
                    <a:pt x="174" y="288"/>
                  </a:moveTo>
                  <a:lnTo>
                    <a:pt x="144" y="284"/>
                  </a:lnTo>
                  <a:lnTo>
                    <a:pt x="82" y="266"/>
                  </a:lnTo>
                  <a:lnTo>
                    <a:pt x="45" y="258"/>
                  </a:lnTo>
                  <a:lnTo>
                    <a:pt x="30" y="244"/>
                  </a:lnTo>
                  <a:lnTo>
                    <a:pt x="4" y="229"/>
                  </a:lnTo>
                  <a:lnTo>
                    <a:pt x="0" y="218"/>
                  </a:lnTo>
                  <a:lnTo>
                    <a:pt x="0" y="210"/>
                  </a:lnTo>
                  <a:lnTo>
                    <a:pt x="4" y="199"/>
                  </a:lnTo>
                  <a:lnTo>
                    <a:pt x="15" y="181"/>
                  </a:lnTo>
                  <a:lnTo>
                    <a:pt x="26" y="166"/>
                  </a:lnTo>
                  <a:lnTo>
                    <a:pt x="45" y="155"/>
                  </a:lnTo>
                  <a:lnTo>
                    <a:pt x="56" y="144"/>
                  </a:lnTo>
                  <a:lnTo>
                    <a:pt x="85" y="133"/>
                  </a:lnTo>
                  <a:lnTo>
                    <a:pt x="152" y="125"/>
                  </a:lnTo>
                  <a:lnTo>
                    <a:pt x="252" y="100"/>
                  </a:lnTo>
                  <a:lnTo>
                    <a:pt x="270" y="85"/>
                  </a:lnTo>
                  <a:lnTo>
                    <a:pt x="285" y="74"/>
                  </a:lnTo>
                  <a:lnTo>
                    <a:pt x="296" y="59"/>
                  </a:lnTo>
                  <a:lnTo>
                    <a:pt x="292" y="44"/>
                  </a:lnTo>
                  <a:lnTo>
                    <a:pt x="277" y="33"/>
                  </a:lnTo>
                  <a:lnTo>
                    <a:pt x="252" y="26"/>
                  </a:lnTo>
                  <a:lnTo>
                    <a:pt x="222" y="7"/>
                  </a:lnTo>
                  <a:lnTo>
                    <a:pt x="185" y="0"/>
                  </a:lnTo>
                  <a:lnTo>
                    <a:pt x="244" y="0"/>
                  </a:lnTo>
                  <a:lnTo>
                    <a:pt x="244" y="3"/>
                  </a:lnTo>
                  <a:lnTo>
                    <a:pt x="281" y="7"/>
                  </a:lnTo>
                  <a:lnTo>
                    <a:pt x="311" y="26"/>
                  </a:lnTo>
                  <a:lnTo>
                    <a:pt x="325" y="29"/>
                  </a:lnTo>
                  <a:lnTo>
                    <a:pt x="333" y="40"/>
                  </a:lnTo>
                  <a:lnTo>
                    <a:pt x="337" y="55"/>
                  </a:lnTo>
                  <a:lnTo>
                    <a:pt x="337" y="63"/>
                  </a:lnTo>
                  <a:lnTo>
                    <a:pt x="333" y="74"/>
                  </a:lnTo>
                  <a:lnTo>
                    <a:pt x="311" y="88"/>
                  </a:lnTo>
                  <a:lnTo>
                    <a:pt x="270" y="111"/>
                  </a:lnTo>
                  <a:lnTo>
                    <a:pt x="240" y="118"/>
                  </a:lnTo>
                  <a:lnTo>
                    <a:pt x="200" y="125"/>
                  </a:lnTo>
                  <a:lnTo>
                    <a:pt x="159" y="129"/>
                  </a:lnTo>
                  <a:lnTo>
                    <a:pt x="152" y="129"/>
                  </a:lnTo>
                  <a:lnTo>
                    <a:pt x="115" y="133"/>
                  </a:lnTo>
                  <a:lnTo>
                    <a:pt x="85" y="140"/>
                  </a:lnTo>
                  <a:lnTo>
                    <a:pt x="67" y="155"/>
                  </a:lnTo>
                  <a:lnTo>
                    <a:pt x="45" y="166"/>
                  </a:lnTo>
                  <a:lnTo>
                    <a:pt x="41" y="185"/>
                  </a:lnTo>
                  <a:lnTo>
                    <a:pt x="33" y="196"/>
                  </a:lnTo>
                  <a:lnTo>
                    <a:pt x="33" y="214"/>
                  </a:lnTo>
                  <a:lnTo>
                    <a:pt x="45" y="236"/>
                  </a:lnTo>
                  <a:lnTo>
                    <a:pt x="67" y="251"/>
                  </a:lnTo>
                  <a:lnTo>
                    <a:pt x="89" y="258"/>
                  </a:lnTo>
                  <a:lnTo>
                    <a:pt x="152" y="273"/>
                  </a:lnTo>
                  <a:lnTo>
                    <a:pt x="192" y="284"/>
                  </a:lnTo>
                  <a:lnTo>
                    <a:pt x="174" y="288"/>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5" name="図形 64"/>
            <p:cNvSpPr>
              <a:spLocks/>
            </p:cNvSpPr>
            <p:nvPr/>
          </p:nvSpPr>
          <p:spPr bwMode="auto">
            <a:xfrm>
              <a:off x="1036458" y="5710617"/>
              <a:ext cx="312777" cy="213283"/>
            </a:xfrm>
            <a:custGeom>
              <a:avLst/>
              <a:gdLst/>
              <a:ahLst/>
              <a:cxnLst>
                <a:cxn ang="0">
                  <a:pos x="178" y="148"/>
                </a:cxn>
                <a:cxn ang="0">
                  <a:pos x="167" y="151"/>
                </a:cxn>
                <a:cxn ang="0">
                  <a:pos x="137" y="140"/>
                </a:cxn>
                <a:cxn ang="0">
                  <a:pos x="78" y="125"/>
                </a:cxn>
                <a:cxn ang="0">
                  <a:pos x="49" y="118"/>
                </a:cxn>
                <a:cxn ang="0">
                  <a:pos x="15" y="103"/>
                </a:cxn>
                <a:cxn ang="0">
                  <a:pos x="12" y="85"/>
                </a:cxn>
                <a:cxn ang="0">
                  <a:pos x="0" y="66"/>
                </a:cxn>
                <a:cxn ang="0">
                  <a:pos x="0" y="63"/>
                </a:cxn>
                <a:cxn ang="0">
                  <a:pos x="8" y="55"/>
                </a:cxn>
                <a:cxn ang="0">
                  <a:pos x="15" y="33"/>
                </a:cxn>
                <a:cxn ang="0">
                  <a:pos x="34" y="22"/>
                </a:cxn>
                <a:cxn ang="0">
                  <a:pos x="52" y="11"/>
                </a:cxn>
                <a:cxn ang="0">
                  <a:pos x="82" y="7"/>
                </a:cxn>
                <a:cxn ang="0">
                  <a:pos x="119" y="0"/>
                </a:cxn>
                <a:cxn ang="0">
                  <a:pos x="71" y="15"/>
                </a:cxn>
                <a:cxn ang="0">
                  <a:pos x="56" y="26"/>
                </a:cxn>
                <a:cxn ang="0">
                  <a:pos x="41" y="40"/>
                </a:cxn>
                <a:cxn ang="0">
                  <a:pos x="37" y="63"/>
                </a:cxn>
                <a:cxn ang="0">
                  <a:pos x="41" y="81"/>
                </a:cxn>
                <a:cxn ang="0">
                  <a:pos x="49" y="85"/>
                </a:cxn>
                <a:cxn ang="0">
                  <a:pos x="71" y="107"/>
                </a:cxn>
                <a:cxn ang="0">
                  <a:pos x="122" y="125"/>
                </a:cxn>
                <a:cxn ang="0">
                  <a:pos x="204" y="148"/>
                </a:cxn>
                <a:cxn ang="0">
                  <a:pos x="178" y="148"/>
                </a:cxn>
              </a:cxnLst>
              <a:rect l="0" t="0" r="0" b="0"/>
              <a:pathLst>
                <a:path w="204" h="151">
                  <a:moveTo>
                    <a:pt x="178" y="148"/>
                  </a:moveTo>
                  <a:lnTo>
                    <a:pt x="167" y="151"/>
                  </a:lnTo>
                  <a:lnTo>
                    <a:pt x="137" y="140"/>
                  </a:lnTo>
                  <a:lnTo>
                    <a:pt x="78" y="125"/>
                  </a:lnTo>
                  <a:lnTo>
                    <a:pt x="49" y="118"/>
                  </a:lnTo>
                  <a:lnTo>
                    <a:pt x="15" y="103"/>
                  </a:lnTo>
                  <a:lnTo>
                    <a:pt x="12" y="85"/>
                  </a:lnTo>
                  <a:lnTo>
                    <a:pt x="0" y="66"/>
                  </a:lnTo>
                  <a:lnTo>
                    <a:pt x="0" y="63"/>
                  </a:lnTo>
                  <a:lnTo>
                    <a:pt x="8" y="55"/>
                  </a:lnTo>
                  <a:lnTo>
                    <a:pt x="15" y="33"/>
                  </a:lnTo>
                  <a:lnTo>
                    <a:pt x="34" y="22"/>
                  </a:lnTo>
                  <a:lnTo>
                    <a:pt x="52" y="11"/>
                  </a:lnTo>
                  <a:lnTo>
                    <a:pt x="82" y="7"/>
                  </a:lnTo>
                  <a:lnTo>
                    <a:pt x="119" y="0"/>
                  </a:lnTo>
                  <a:lnTo>
                    <a:pt x="71" y="15"/>
                  </a:lnTo>
                  <a:lnTo>
                    <a:pt x="56" y="26"/>
                  </a:lnTo>
                  <a:lnTo>
                    <a:pt x="41" y="40"/>
                  </a:lnTo>
                  <a:lnTo>
                    <a:pt x="37" y="63"/>
                  </a:lnTo>
                  <a:lnTo>
                    <a:pt x="41" y="81"/>
                  </a:lnTo>
                  <a:lnTo>
                    <a:pt x="49" y="85"/>
                  </a:lnTo>
                  <a:lnTo>
                    <a:pt x="71" y="107"/>
                  </a:lnTo>
                  <a:lnTo>
                    <a:pt x="122" y="125"/>
                  </a:lnTo>
                  <a:lnTo>
                    <a:pt x="204" y="148"/>
                  </a:lnTo>
                  <a:lnTo>
                    <a:pt x="178" y="148"/>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6" name="図形 65"/>
            <p:cNvSpPr>
              <a:spLocks/>
            </p:cNvSpPr>
            <p:nvPr/>
          </p:nvSpPr>
          <p:spPr bwMode="auto">
            <a:xfrm>
              <a:off x="1099320" y="5526996"/>
              <a:ext cx="453834" cy="381367"/>
            </a:xfrm>
            <a:custGeom>
              <a:avLst/>
              <a:gdLst/>
              <a:ahLst/>
              <a:cxnLst>
                <a:cxn ang="0">
                  <a:pos x="170" y="270"/>
                </a:cxn>
                <a:cxn ang="0">
                  <a:pos x="85" y="255"/>
                </a:cxn>
                <a:cxn ang="0">
                  <a:pos x="37" y="233"/>
                </a:cxn>
                <a:cxn ang="0">
                  <a:pos x="11" y="215"/>
                </a:cxn>
                <a:cxn ang="0">
                  <a:pos x="0" y="207"/>
                </a:cxn>
                <a:cxn ang="0">
                  <a:pos x="0" y="193"/>
                </a:cxn>
                <a:cxn ang="0">
                  <a:pos x="8" y="178"/>
                </a:cxn>
                <a:cxn ang="0">
                  <a:pos x="15" y="163"/>
                </a:cxn>
                <a:cxn ang="0">
                  <a:pos x="37" y="152"/>
                </a:cxn>
                <a:cxn ang="0">
                  <a:pos x="78" y="137"/>
                </a:cxn>
                <a:cxn ang="0">
                  <a:pos x="126" y="122"/>
                </a:cxn>
                <a:cxn ang="0">
                  <a:pos x="166" y="115"/>
                </a:cxn>
                <a:cxn ang="0">
                  <a:pos x="196" y="111"/>
                </a:cxn>
                <a:cxn ang="0">
                  <a:pos x="237" y="93"/>
                </a:cxn>
                <a:cxn ang="0">
                  <a:pos x="259" y="71"/>
                </a:cxn>
                <a:cxn ang="0">
                  <a:pos x="266" y="60"/>
                </a:cxn>
                <a:cxn ang="0">
                  <a:pos x="266" y="45"/>
                </a:cxn>
                <a:cxn ang="0">
                  <a:pos x="263" y="37"/>
                </a:cxn>
                <a:cxn ang="0">
                  <a:pos x="251" y="23"/>
                </a:cxn>
                <a:cxn ang="0">
                  <a:pos x="233" y="11"/>
                </a:cxn>
                <a:cxn ang="0">
                  <a:pos x="196" y="0"/>
                </a:cxn>
                <a:cxn ang="0">
                  <a:pos x="233" y="4"/>
                </a:cxn>
                <a:cxn ang="0">
                  <a:pos x="263" y="15"/>
                </a:cxn>
                <a:cxn ang="0">
                  <a:pos x="281" y="26"/>
                </a:cxn>
                <a:cxn ang="0">
                  <a:pos x="292" y="37"/>
                </a:cxn>
                <a:cxn ang="0">
                  <a:pos x="296" y="56"/>
                </a:cxn>
                <a:cxn ang="0">
                  <a:pos x="296" y="67"/>
                </a:cxn>
                <a:cxn ang="0">
                  <a:pos x="292" y="82"/>
                </a:cxn>
                <a:cxn ang="0">
                  <a:pos x="274" y="97"/>
                </a:cxn>
                <a:cxn ang="0">
                  <a:pos x="248" y="108"/>
                </a:cxn>
                <a:cxn ang="0">
                  <a:pos x="222" y="111"/>
                </a:cxn>
                <a:cxn ang="0">
                  <a:pos x="166" y="122"/>
                </a:cxn>
                <a:cxn ang="0">
                  <a:pos x="148" y="126"/>
                </a:cxn>
                <a:cxn ang="0">
                  <a:pos x="111" y="130"/>
                </a:cxn>
                <a:cxn ang="0">
                  <a:pos x="85" y="141"/>
                </a:cxn>
                <a:cxn ang="0">
                  <a:pos x="67" y="152"/>
                </a:cxn>
                <a:cxn ang="0">
                  <a:pos x="56" y="163"/>
                </a:cxn>
                <a:cxn ang="0">
                  <a:pos x="41" y="182"/>
                </a:cxn>
                <a:cxn ang="0">
                  <a:pos x="41" y="185"/>
                </a:cxn>
                <a:cxn ang="0">
                  <a:pos x="44" y="207"/>
                </a:cxn>
                <a:cxn ang="0">
                  <a:pos x="63" y="222"/>
                </a:cxn>
                <a:cxn ang="0">
                  <a:pos x="81" y="237"/>
                </a:cxn>
                <a:cxn ang="0">
                  <a:pos x="111" y="252"/>
                </a:cxn>
                <a:cxn ang="0">
                  <a:pos x="163" y="263"/>
                </a:cxn>
                <a:cxn ang="0">
                  <a:pos x="196" y="270"/>
                </a:cxn>
                <a:cxn ang="0">
                  <a:pos x="170" y="270"/>
                </a:cxn>
              </a:cxnLst>
              <a:rect l="0" t="0" r="0" b="0"/>
              <a:pathLst>
                <a:path w="296" h="270">
                  <a:moveTo>
                    <a:pt x="170" y="270"/>
                  </a:moveTo>
                  <a:lnTo>
                    <a:pt x="85" y="255"/>
                  </a:lnTo>
                  <a:lnTo>
                    <a:pt x="37" y="233"/>
                  </a:lnTo>
                  <a:lnTo>
                    <a:pt x="11" y="215"/>
                  </a:lnTo>
                  <a:lnTo>
                    <a:pt x="0" y="207"/>
                  </a:lnTo>
                  <a:lnTo>
                    <a:pt x="0" y="193"/>
                  </a:lnTo>
                  <a:lnTo>
                    <a:pt x="8" y="178"/>
                  </a:lnTo>
                  <a:lnTo>
                    <a:pt x="15" y="163"/>
                  </a:lnTo>
                  <a:lnTo>
                    <a:pt x="37" y="152"/>
                  </a:lnTo>
                  <a:lnTo>
                    <a:pt x="78" y="137"/>
                  </a:lnTo>
                  <a:lnTo>
                    <a:pt x="126" y="122"/>
                  </a:lnTo>
                  <a:lnTo>
                    <a:pt x="166" y="115"/>
                  </a:lnTo>
                  <a:lnTo>
                    <a:pt x="196" y="111"/>
                  </a:lnTo>
                  <a:lnTo>
                    <a:pt x="237" y="93"/>
                  </a:lnTo>
                  <a:lnTo>
                    <a:pt x="259" y="71"/>
                  </a:lnTo>
                  <a:lnTo>
                    <a:pt x="266" y="60"/>
                  </a:lnTo>
                  <a:lnTo>
                    <a:pt x="266" y="45"/>
                  </a:lnTo>
                  <a:lnTo>
                    <a:pt x="263" y="37"/>
                  </a:lnTo>
                  <a:lnTo>
                    <a:pt x="251" y="23"/>
                  </a:lnTo>
                  <a:lnTo>
                    <a:pt x="233" y="11"/>
                  </a:lnTo>
                  <a:lnTo>
                    <a:pt x="196" y="0"/>
                  </a:lnTo>
                  <a:lnTo>
                    <a:pt x="233" y="4"/>
                  </a:lnTo>
                  <a:lnTo>
                    <a:pt x="263" y="15"/>
                  </a:lnTo>
                  <a:lnTo>
                    <a:pt x="281" y="26"/>
                  </a:lnTo>
                  <a:lnTo>
                    <a:pt x="292" y="37"/>
                  </a:lnTo>
                  <a:lnTo>
                    <a:pt x="296" y="56"/>
                  </a:lnTo>
                  <a:lnTo>
                    <a:pt x="296" y="67"/>
                  </a:lnTo>
                  <a:lnTo>
                    <a:pt x="292" y="82"/>
                  </a:lnTo>
                  <a:lnTo>
                    <a:pt x="274" y="97"/>
                  </a:lnTo>
                  <a:lnTo>
                    <a:pt x="248" y="108"/>
                  </a:lnTo>
                  <a:lnTo>
                    <a:pt x="222" y="111"/>
                  </a:lnTo>
                  <a:lnTo>
                    <a:pt x="166" y="122"/>
                  </a:lnTo>
                  <a:lnTo>
                    <a:pt x="148" y="126"/>
                  </a:lnTo>
                  <a:lnTo>
                    <a:pt x="111" y="130"/>
                  </a:lnTo>
                  <a:lnTo>
                    <a:pt x="85" y="141"/>
                  </a:lnTo>
                  <a:lnTo>
                    <a:pt x="67" y="152"/>
                  </a:lnTo>
                  <a:lnTo>
                    <a:pt x="56" y="163"/>
                  </a:lnTo>
                  <a:lnTo>
                    <a:pt x="41" y="182"/>
                  </a:lnTo>
                  <a:lnTo>
                    <a:pt x="41" y="185"/>
                  </a:lnTo>
                  <a:lnTo>
                    <a:pt x="44" y="207"/>
                  </a:lnTo>
                  <a:lnTo>
                    <a:pt x="63" y="222"/>
                  </a:lnTo>
                  <a:lnTo>
                    <a:pt x="81" y="237"/>
                  </a:lnTo>
                  <a:lnTo>
                    <a:pt x="111" y="252"/>
                  </a:lnTo>
                  <a:lnTo>
                    <a:pt x="163" y="263"/>
                  </a:lnTo>
                  <a:lnTo>
                    <a:pt x="196" y="270"/>
                  </a:lnTo>
                  <a:lnTo>
                    <a:pt x="170" y="27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7" name="図形 66"/>
            <p:cNvSpPr>
              <a:spLocks/>
            </p:cNvSpPr>
            <p:nvPr/>
          </p:nvSpPr>
          <p:spPr bwMode="auto">
            <a:xfrm>
              <a:off x="1166782" y="5507221"/>
              <a:ext cx="487565" cy="401141"/>
            </a:xfrm>
            <a:custGeom>
              <a:avLst/>
              <a:gdLst/>
              <a:ahLst/>
              <a:cxnLst>
                <a:cxn ang="0">
                  <a:pos x="159" y="284"/>
                </a:cxn>
                <a:cxn ang="0">
                  <a:pos x="159" y="281"/>
                </a:cxn>
                <a:cxn ang="0">
                  <a:pos x="134" y="277"/>
                </a:cxn>
                <a:cxn ang="0">
                  <a:pos x="74" y="266"/>
                </a:cxn>
                <a:cxn ang="0">
                  <a:pos x="49" y="251"/>
                </a:cxn>
                <a:cxn ang="0">
                  <a:pos x="23" y="236"/>
                </a:cxn>
                <a:cxn ang="0">
                  <a:pos x="8" y="221"/>
                </a:cxn>
                <a:cxn ang="0">
                  <a:pos x="0" y="199"/>
                </a:cxn>
                <a:cxn ang="0">
                  <a:pos x="0" y="196"/>
                </a:cxn>
                <a:cxn ang="0">
                  <a:pos x="12" y="181"/>
                </a:cxn>
                <a:cxn ang="0">
                  <a:pos x="26" y="170"/>
                </a:cxn>
                <a:cxn ang="0">
                  <a:pos x="49" y="159"/>
                </a:cxn>
                <a:cxn ang="0">
                  <a:pos x="67" y="151"/>
                </a:cxn>
                <a:cxn ang="0">
                  <a:pos x="104" y="144"/>
                </a:cxn>
                <a:cxn ang="0">
                  <a:pos x="126" y="140"/>
                </a:cxn>
                <a:cxn ang="0">
                  <a:pos x="182" y="129"/>
                </a:cxn>
                <a:cxn ang="0">
                  <a:pos x="207" y="122"/>
                </a:cxn>
                <a:cxn ang="0">
                  <a:pos x="233" y="111"/>
                </a:cxn>
                <a:cxn ang="0">
                  <a:pos x="252" y="96"/>
                </a:cxn>
                <a:cxn ang="0">
                  <a:pos x="259" y="81"/>
                </a:cxn>
                <a:cxn ang="0">
                  <a:pos x="259" y="70"/>
                </a:cxn>
                <a:cxn ang="0">
                  <a:pos x="248" y="51"/>
                </a:cxn>
                <a:cxn ang="0">
                  <a:pos x="237" y="40"/>
                </a:cxn>
                <a:cxn ang="0">
                  <a:pos x="219" y="25"/>
                </a:cxn>
                <a:cxn ang="0">
                  <a:pos x="182" y="14"/>
                </a:cxn>
                <a:cxn ang="0">
                  <a:pos x="137" y="11"/>
                </a:cxn>
                <a:cxn ang="0">
                  <a:pos x="56" y="3"/>
                </a:cxn>
                <a:cxn ang="0">
                  <a:pos x="56" y="11"/>
                </a:cxn>
                <a:cxn ang="0">
                  <a:pos x="26" y="0"/>
                </a:cxn>
                <a:cxn ang="0">
                  <a:pos x="122" y="0"/>
                </a:cxn>
                <a:cxn ang="0">
                  <a:pos x="182" y="0"/>
                </a:cxn>
                <a:cxn ang="0">
                  <a:pos x="193" y="0"/>
                </a:cxn>
                <a:cxn ang="0">
                  <a:pos x="259" y="14"/>
                </a:cxn>
                <a:cxn ang="0">
                  <a:pos x="292" y="29"/>
                </a:cxn>
                <a:cxn ang="0">
                  <a:pos x="307" y="40"/>
                </a:cxn>
                <a:cxn ang="0">
                  <a:pos x="315" y="51"/>
                </a:cxn>
                <a:cxn ang="0">
                  <a:pos x="318" y="66"/>
                </a:cxn>
                <a:cxn ang="0">
                  <a:pos x="315" y="81"/>
                </a:cxn>
                <a:cxn ang="0">
                  <a:pos x="307" y="85"/>
                </a:cxn>
                <a:cxn ang="0">
                  <a:pos x="292" y="99"/>
                </a:cxn>
                <a:cxn ang="0">
                  <a:pos x="248" y="122"/>
                </a:cxn>
                <a:cxn ang="0">
                  <a:pos x="159" y="140"/>
                </a:cxn>
                <a:cxn ang="0">
                  <a:pos x="108" y="151"/>
                </a:cxn>
                <a:cxn ang="0">
                  <a:pos x="74" y="170"/>
                </a:cxn>
                <a:cxn ang="0">
                  <a:pos x="63" y="181"/>
                </a:cxn>
                <a:cxn ang="0">
                  <a:pos x="52" y="192"/>
                </a:cxn>
                <a:cxn ang="0">
                  <a:pos x="49" y="210"/>
                </a:cxn>
                <a:cxn ang="0">
                  <a:pos x="52" y="225"/>
                </a:cxn>
                <a:cxn ang="0">
                  <a:pos x="56" y="236"/>
                </a:cxn>
                <a:cxn ang="0">
                  <a:pos x="74" y="251"/>
                </a:cxn>
                <a:cxn ang="0">
                  <a:pos x="119" y="269"/>
                </a:cxn>
                <a:cxn ang="0">
                  <a:pos x="182" y="284"/>
                </a:cxn>
                <a:cxn ang="0">
                  <a:pos x="159" y="284"/>
                </a:cxn>
              </a:cxnLst>
              <a:rect l="0" t="0" r="0" b="0"/>
              <a:pathLst>
                <a:path w="318" h="284">
                  <a:moveTo>
                    <a:pt x="159" y="284"/>
                  </a:moveTo>
                  <a:lnTo>
                    <a:pt x="159" y="281"/>
                  </a:lnTo>
                  <a:lnTo>
                    <a:pt x="134" y="277"/>
                  </a:lnTo>
                  <a:lnTo>
                    <a:pt x="74" y="266"/>
                  </a:lnTo>
                  <a:lnTo>
                    <a:pt x="49" y="251"/>
                  </a:lnTo>
                  <a:lnTo>
                    <a:pt x="23" y="236"/>
                  </a:lnTo>
                  <a:lnTo>
                    <a:pt x="8" y="221"/>
                  </a:lnTo>
                  <a:lnTo>
                    <a:pt x="0" y="199"/>
                  </a:lnTo>
                  <a:lnTo>
                    <a:pt x="0" y="196"/>
                  </a:lnTo>
                  <a:lnTo>
                    <a:pt x="12" y="181"/>
                  </a:lnTo>
                  <a:lnTo>
                    <a:pt x="26" y="170"/>
                  </a:lnTo>
                  <a:lnTo>
                    <a:pt x="49" y="159"/>
                  </a:lnTo>
                  <a:lnTo>
                    <a:pt x="67" y="151"/>
                  </a:lnTo>
                  <a:lnTo>
                    <a:pt x="104" y="144"/>
                  </a:lnTo>
                  <a:lnTo>
                    <a:pt x="126" y="140"/>
                  </a:lnTo>
                  <a:lnTo>
                    <a:pt x="182" y="129"/>
                  </a:lnTo>
                  <a:lnTo>
                    <a:pt x="207" y="122"/>
                  </a:lnTo>
                  <a:lnTo>
                    <a:pt x="233" y="111"/>
                  </a:lnTo>
                  <a:lnTo>
                    <a:pt x="252" y="96"/>
                  </a:lnTo>
                  <a:lnTo>
                    <a:pt x="259" y="81"/>
                  </a:lnTo>
                  <a:lnTo>
                    <a:pt x="259" y="70"/>
                  </a:lnTo>
                  <a:lnTo>
                    <a:pt x="248" y="51"/>
                  </a:lnTo>
                  <a:lnTo>
                    <a:pt x="237" y="40"/>
                  </a:lnTo>
                  <a:lnTo>
                    <a:pt x="219" y="25"/>
                  </a:lnTo>
                  <a:lnTo>
                    <a:pt x="182" y="14"/>
                  </a:lnTo>
                  <a:lnTo>
                    <a:pt x="137" y="11"/>
                  </a:lnTo>
                  <a:lnTo>
                    <a:pt x="56" y="3"/>
                  </a:lnTo>
                  <a:lnTo>
                    <a:pt x="56" y="11"/>
                  </a:lnTo>
                  <a:lnTo>
                    <a:pt x="26" y="0"/>
                  </a:lnTo>
                  <a:lnTo>
                    <a:pt x="122" y="0"/>
                  </a:lnTo>
                  <a:lnTo>
                    <a:pt x="182" y="0"/>
                  </a:lnTo>
                  <a:lnTo>
                    <a:pt x="193" y="0"/>
                  </a:lnTo>
                  <a:lnTo>
                    <a:pt x="259" y="14"/>
                  </a:lnTo>
                  <a:lnTo>
                    <a:pt x="292" y="29"/>
                  </a:lnTo>
                  <a:lnTo>
                    <a:pt x="307" y="40"/>
                  </a:lnTo>
                  <a:lnTo>
                    <a:pt x="315" y="51"/>
                  </a:lnTo>
                  <a:lnTo>
                    <a:pt x="318" y="66"/>
                  </a:lnTo>
                  <a:lnTo>
                    <a:pt x="315" y="81"/>
                  </a:lnTo>
                  <a:lnTo>
                    <a:pt x="307" y="85"/>
                  </a:lnTo>
                  <a:lnTo>
                    <a:pt x="292" y="99"/>
                  </a:lnTo>
                  <a:lnTo>
                    <a:pt x="248" y="122"/>
                  </a:lnTo>
                  <a:lnTo>
                    <a:pt x="159" y="140"/>
                  </a:lnTo>
                  <a:lnTo>
                    <a:pt x="108" y="151"/>
                  </a:lnTo>
                  <a:lnTo>
                    <a:pt x="74" y="170"/>
                  </a:lnTo>
                  <a:lnTo>
                    <a:pt x="63" y="181"/>
                  </a:lnTo>
                  <a:lnTo>
                    <a:pt x="52" y="192"/>
                  </a:lnTo>
                  <a:lnTo>
                    <a:pt x="49" y="210"/>
                  </a:lnTo>
                  <a:lnTo>
                    <a:pt x="52" y="225"/>
                  </a:lnTo>
                  <a:lnTo>
                    <a:pt x="56" y="236"/>
                  </a:lnTo>
                  <a:lnTo>
                    <a:pt x="74" y="251"/>
                  </a:lnTo>
                  <a:lnTo>
                    <a:pt x="119" y="269"/>
                  </a:lnTo>
                  <a:lnTo>
                    <a:pt x="182" y="284"/>
                  </a:lnTo>
                  <a:lnTo>
                    <a:pt x="159" y="284"/>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8" name="図形 67"/>
            <p:cNvSpPr>
              <a:spLocks/>
            </p:cNvSpPr>
            <p:nvPr/>
          </p:nvSpPr>
          <p:spPr bwMode="auto">
            <a:xfrm>
              <a:off x="1246510" y="5511459"/>
              <a:ext cx="533562" cy="396904"/>
            </a:xfrm>
            <a:custGeom>
              <a:avLst/>
              <a:gdLst/>
              <a:ahLst/>
              <a:cxnLst>
                <a:cxn ang="0">
                  <a:pos x="141" y="281"/>
                </a:cxn>
                <a:cxn ang="0">
                  <a:pos x="141" y="278"/>
                </a:cxn>
                <a:cxn ang="0">
                  <a:pos x="107" y="274"/>
                </a:cxn>
                <a:cxn ang="0">
                  <a:pos x="70" y="266"/>
                </a:cxn>
                <a:cxn ang="0">
                  <a:pos x="26" y="248"/>
                </a:cxn>
                <a:cxn ang="0">
                  <a:pos x="11" y="226"/>
                </a:cxn>
                <a:cxn ang="0">
                  <a:pos x="4" y="222"/>
                </a:cxn>
                <a:cxn ang="0">
                  <a:pos x="0" y="207"/>
                </a:cxn>
                <a:cxn ang="0">
                  <a:pos x="0" y="193"/>
                </a:cxn>
                <a:cxn ang="0">
                  <a:pos x="11" y="178"/>
                </a:cxn>
                <a:cxn ang="0">
                  <a:pos x="22" y="167"/>
                </a:cxn>
                <a:cxn ang="0">
                  <a:pos x="59" y="152"/>
                </a:cxn>
                <a:cxn ang="0">
                  <a:pos x="107" y="141"/>
                </a:cxn>
                <a:cxn ang="0">
                  <a:pos x="196" y="122"/>
                </a:cxn>
                <a:cxn ang="0">
                  <a:pos x="248" y="104"/>
                </a:cxn>
                <a:cxn ang="0">
                  <a:pos x="263" y="82"/>
                </a:cxn>
                <a:cxn ang="0">
                  <a:pos x="266" y="78"/>
                </a:cxn>
                <a:cxn ang="0">
                  <a:pos x="270" y="63"/>
                </a:cxn>
                <a:cxn ang="0">
                  <a:pos x="266" y="48"/>
                </a:cxn>
                <a:cxn ang="0">
                  <a:pos x="252" y="34"/>
                </a:cxn>
                <a:cxn ang="0">
                  <a:pos x="226" y="15"/>
                </a:cxn>
                <a:cxn ang="0">
                  <a:pos x="170" y="0"/>
                </a:cxn>
                <a:cxn ang="0">
                  <a:pos x="252" y="11"/>
                </a:cxn>
                <a:cxn ang="0">
                  <a:pos x="307" y="22"/>
                </a:cxn>
                <a:cxn ang="0">
                  <a:pos x="337" y="37"/>
                </a:cxn>
                <a:cxn ang="0">
                  <a:pos x="348" y="48"/>
                </a:cxn>
                <a:cxn ang="0">
                  <a:pos x="348" y="56"/>
                </a:cxn>
                <a:cxn ang="0">
                  <a:pos x="348" y="63"/>
                </a:cxn>
                <a:cxn ang="0">
                  <a:pos x="333" y="82"/>
                </a:cxn>
                <a:cxn ang="0">
                  <a:pos x="311" y="96"/>
                </a:cxn>
                <a:cxn ang="0">
                  <a:pos x="281" y="108"/>
                </a:cxn>
                <a:cxn ang="0">
                  <a:pos x="252" y="119"/>
                </a:cxn>
                <a:cxn ang="0">
                  <a:pos x="196" y="133"/>
                </a:cxn>
                <a:cxn ang="0">
                  <a:pos x="170" y="133"/>
                </a:cxn>
                <a:cxn ang="0">
                  <a:pos x="96" y="152"/>
                </a:cxn>
                <a:cxn ang="0">
                  <a:pos x="56" y="174"/>
                </a:cxn>
                <a:cxn ang="0">
                  <a:pos x="41" y="189"/>
                </a:cxn>
                <a:cxn ang="0">
                  <a:pos x="37" y="193"/>
                </a:cxn>
                <a:cxn ang="0">
                  <a:pos x="37" y="211"/>
                </a:cxn>
                <a:cxn ang="0">
                  <a:pos x="52" y="226"/>
                </a:cxn>
                <a:cxn ang="0">
                  <a:pos x="67" y="244"/>
                </a:cxn>
                <a:cxn ang="0">
                  <a:pos x="85" y="259"/>
                </a:cxn>
                <a:cxn ang="0">
                  <a:pos x="137" y="274"/>
                </a:cxn>
                <a:cxn ang="0">
                  <a:pos x="181" y="281"/>
                </a:cxn>
                <a:cxn ang="0">
                  <a:pos x="141" y="281"/>
                </a:cxn>
              </a:cxnLst>
              <a:rect l="0" t="0" r="0" b="0"/>
              <a:pathLst>
                <a:path w="348" h="281">
                  <a:moveTo>
                    <a:pt x="141" y="281"/>
                  </a:moveTo>
                  <a:lnTo>
                    <a:pt x="141" y="278"/>
                  </a:lnTo>
                  <a:lnTo>
                    <a:pt x="107" y="274"/>
                  </a:lnTo>
                  <a:lnTo>
                    <a:pt x="70" y="266"/>
                  </a:lnTo>
                  <a:lnTo>
                    <a:pt x="26" y="248"/>
                  </a:lnTo>
                  <a:lnTo>
                    <a:pt x="11" y="226"/>
                  </a:lnTo>
                  <a:lnTo>
                    <a:pt x="4" y="222"/>
                  </a:lnTo>
                  <a:lnTo>
                    <a:pt x="0" y="207"/>
                  </a:lnTo>
                  <a:lnTo>
                    <a:pt x="0" y="193"/>
                  </a:lnTo>
                  <a:lnTo>
                    <a:pt x="11" y="178"/>
                  </a:lnTo>
                  <a:lnTo>
                    <a:pt x="22" y="167"/>
                  </a:lnTo>
                  <a:lnTo>
                    <a:pt x="59" y="152"/>
                  </a:lnTo>
                  <a:lnTo>
                    <a:pt x="107" y="141"/>
                  </a:lnTo>
                  <a:lnTo>
                    <a:pt x="196" y="122"/>
                  </a:lnTo>
                  <a:lnTo>
                    <a:pt x="248" y="104"/>
                  </a:lnTo>
                  <a:lnTo>
                    <a:pt x="263" y="82"/>
                  </a:lnTo>
                  <a:lnTo>
                    <a:pt x="266" y="78"/>
                  </a:lnTo>
                  <a:lnTo>
                    <a:pt x="270" y="63"/>
                  </a:lnTo>
                  <a:lnTo>
                    <a:pt x="266" y="48"/>
                  </a:lnTo>
                  <a:lnTo>
                    <a:pt x="252" y="34"/>
                  </a:lnTo>
                  <a:lnTo>
                    <a:pt x="226" y="15"/>
                  </a:lnTo>
                  <a:lnTo>
                    <a:pt x="170" y="0"/>
                  </a:lnTo>
                  <a:lnTo>
                    <a:pt x="252" y="11"/>
                  </a:lnTo>
                  <a:lnTo>
                    <a:pt x="307" y="22"/>
                  </a:lnTo>
                  <a:lnTo>
                    <a:pt x="337" y="37"/>
                  </a:lnTo>
                  <a:lnTo>
                    <a:pt x="348" y="48"/>
                  </a:lnTo>
                  <a:lnTo>
                    <a:pt x="348" y="56"/>
                  </a:lnTo>
                  <a:lnTo>
                    <a:pt x="348" y="63"/>
                  </a:lnTo>
                  <a:lnTo>
                    <a:pt x="333" y="82"/>
                  </a:lnTo>
                  <a:lnTo>
                    <a:pt x="311" y="96"/>
                  </a:lnTo>
                  <a:lnTo>
                    <a:pt x="281" y="108"/>
                  </a:lnTo>
                  <a:lnTo>
                    <a:pt x="252" y="119"/>
                  </a:lnTo>
                  <a:lnTo>
                    <a:pt x="196" y="133"/>
                  </a:lnTo>
                  <a:lnTo>
                    <a:pt x="170" y="133"/>
                  </a:lnTo>
                  <a:lnTo>
                    <a:pt x="96" y="152"/>
                  </a:lnTo>
                  <a:lnTo>
                    <a:pt x="56" y="174"/>
                  </a:lnTo>
                  <a:lnTo>
                    <a:pt x="41" y="189"/>
                  </a:lnTo>
                  <a:lnTo>
                    <a:pt x="37" y="193"/>
                  </a:lnTo>
                  <a:lnTo>
                    <a:pt x="37" y="211"/>
                  </a:lnTo>
                  <a:lnTo>
                    <a:pt x="52" y="226"/>
                  </a:lnTo>
                  <a:lnTo>
                    <a:pt x="67" y="244"/>
                  </a:lnTo>
                  <a:lnTo>
                    <a:pt x="85" y="259"/>
                  </a:lnTo>
                  <a:lnTo>
                    <a:pt x="137" y="274"/>
                  </a:lnTo>
                  <a:lnTo>
                    <a:pt x="181" y="281"/>
                  </a:lnTo>
                  <a:lnTo>
                    <a:pt x="141" y="281"/>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9" name="図形 68"/>
            <p:cNvSpPr>
              <a:spLocks/>
            </p:cNvSpPr>
            <p:nvPr/>
          </p:nvSpPr>
          <p:spPr bwMode="auto">
            <a:xfrm>
              <a:off x="1547022" y="5919663"/>
              <a:ext cx="6133" cy="1412"/>
            </a:xfrm>
            <a:custGeom>
              <a:avLst/>
              <a:gdLst/>
              <a:ahLst/>
              <a:cxnLst>
                <a:cxn ang="0">
                  <a:pos x="0" y="0"/>
                </a:cxn>
                <a:cxn ang="0">
                  <a:pos x="4" y="0"/>
                </a:cxn>
                <a:cxn ang="0">
                  <a:pos x="0" y="0"/>
                </a:cxn>
              </a:cxnLst>
              <a:rect l="0" t="0" r="0" b="0"/>
              <a:pathLst>
                <a:path w="4">
                  <a:moveTo>
                    <a:pt x="0" y="0"/>
                  </a:moveTo>
                  <a:lnTo>
                    <a:pt x="4" y="0"/>
                  </a:lnTo>
                  <a:lnTo>
                    <a:pt x="0"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0" name="図形 69"/>
            <p:cNvSpPr>
              <a:spLocks/>
            </p:cNvSpPr>
            <p:nvPr/>
          </p:nvSpPr>
          <p:spPr bwMode="auto">
            <a:xfrm>
              <a:off x="1309372" y="5501571"/>
              <a:ext cx="640887" cy="418091"/>
            </a:xfrm>
            <a:custGeom>
              <a:avLst/>
              <a:gdLst/>
              <a:ahLst/>
              <a:cxnLst>
                <a:cxn ang="0">
                  <a:pos x="214" y="296"/>
                </a:cxn>
                <a:cxn ang="0">
                  <a:pos x="170" y="288"/>
                </a:cxn>
                <a:cxn ang="0">
                  <a:pos x="140" y="285"/>
                </a:cxn>
                <a:cxn ang="0">
                  <a:pos x="81" y="273"/>
                </a:cxn>
                <a:cxn ang="0">
                  <a:pos x="52" y="259"/>
                </a:cxn>
                <a:cxn ang="0">
                  <a:pos x="18" y="244"/>
                </a:cxn>
                <a:cxn ang="0">
                  <a:pos x="4" y="225"/>
                </a:cxn>
                <a:cxn ang="0">
                  <a:pos x="0" y="214"/>
                </a:cxn>
                <a:cxn ang="0">
                  <a:pos x="0" y="200"/>
                </a:cxn>
                <a:cxn ang="0">
                  <a:pos x="0" y="196"/>
                </a:cxn>
                <a:cxn ang="0">
                  <a:pos x="18" y="181"/>
                </a:cxn>
                <a:cxn ang="0">
                  <a:pos x="59" y="163"/>
                </a:cxn>
                <a:cxn ang="0">
                  <a:pos x="129" y="144"/>
                </a:cxn>
                <a:cxn ang="0">
                  <a:pos x="159" y="140"/>
                </a:cxn>
                <a:cxn ang="0">
                  <a:pos x="214" y="129"/>
                </a:cxn>
                <a:cxn ang="0">
                  <a:pos x="248" y="118"/>
                </a:cxn>
                <a:cxn ang="0">
                  <a:pos x="277" y="103"/>
                </a:cxn>
                <a:cxn ang="0">
                  <a:pos x="296" y="89"/>
                </a:cxn>
                <a:cxn ang="0">
                  <a:pos x="310" y="70"/>
                </a:cxn>
                <a:cxn ang="0">
                  <a:pos x="310" y="63"/>
                </a:cxn>
                <a:cxn ang="0">
                  <a:pos x="307" y="55"/>
                </a:cxn>
                <a:cxn ang="0">
                  <a:pos x="296" y="41"/>
                </a:cxn>
                <a:cxn ang="0">
                  <a:pos x="266" y="22"/>
                </a:cxn>
                <a:cxn ang="0">
                  <a:pos x="214" y="15"/>
                </a:cxn>
                <a:cxn ang="0">
                  <a:pos x="137" y="4"/>
                </a:cxn>
                <a:cxn ang="0">
                  <a:pos x="266" y="4"/>
                </a:cxn>
                <a:cxn ang="0">
                  <a:pos x="266" y="0"/>
                </a:cxn>
                <a:cxn ang="0">
                  <a:pos x="307" y="4"/>
                </a:cxn>
                <a:cxn ang="0">
                  <a:pos x="355" y="15"/>
                </a:cxn>
                <a:cxn ang="0">
                  <a:pos x="392" y="29"/>
                </a:cxn>
                <a:cxn ang="0">
                  <a:pos x="406" y="44"/>
                </a:cxn>
                <a:cxn ang="0">
                  <a:pos x="418" y="55"/>
                </a:cxn>
                <a:cxn ang="0">
                  <a:pos x="418" y="70"/>
                </a:cxn>
                <a:cxn ang="0">
                  <a:pos x="406" y="85"/>
                </a:cxn>
                <a:cxn ang="0">
                  <a:pos x="395" y="100"/>
                </a:cxn>
                <a:cxn ang="0">
                  <a:pos x="377" y="111"/>
                </a:cxn>
                <a:cxn ang="0">
                  <a:pos x="347" y="115"/>
                </a:cxn>
                <a:cxn ang="0">
                  <a:pos x="266" y="133"/>
                </a:cxn>
                <a:cxn ang="0">
                  <a:pos x="155" y="148"/>
                </a:cxn>
                <a:cxn ang="0">
                  <a:pos x="114" y="159"/>
                </a:cxn>
                <a:cxn ang="0">
                  <a:pos x="81" y="170"/>
                </a:cxn>
                <a:cxn ang="0">
                  <a:pos x="59" y="185"/>
                </a:cxn>
                <a:cxn ang="0">
                  <a:pos x="52" y="196"/>
                </a:cxn>
                <a:cxn ang="0">
                  <a:pos x="44" y="203"/>
                </a:cxn>
                <a:cxn ang="0">
                  <a:pos x="44" y="211"/>
                </a:cxn>
                <a:cxn ang="0">
                  <a:pos x="55" y="233"/>
                </a:cxn>
                <a:cxn ang="0">
                  <a:pos x="74" y="251"/>
                </a:cxn>
                <a:cxn ang="0">
                  <a:pos x="100" y="266"/>
                </a:cxn>
                <a:cxn ang="0">
                  <a:pos x="129" y="273"/>
                </a:cxn>
                <a:cxn ang="0">
                  <a:pos x="192" y="285"/>
                </a:cxn>
                <a:cxn ang="0">
                  <a:pos x="236" y="288"/>
                </a:cxn>
                <a:cxn ang="0">
                  <a:pos x="214" y="296"/>
                </a:cxn>
              </a:cxnLst>
              <a:rect l="0" t="0" r="0" b="0"/>
              <a:pathLst>
                <a:path w="418" h="296">
                  <a:moveTo>
                    <a:pt x="214" y="296"/>
                  </a:moveTo>
                  <a:lnTo>
                    <a:pt x="170" y="288"/>
                  </a:lnTo>
                  <a:lnTo>
                    <a:pt x="140" y="285"/>
                  </a:lnTo>
                  <a:lnTo>
                    <a:pt x="81" y="273"/>
                  </a:lnTo>
                  <a:lnTo>
                    <a:pt x="52" y="259"/>
                  </a:lnTo>
                  <a:lnTo>
                    <a:pt x="18" y="244"/>
                  </a:lnTo>
                  <a:lnTo>
                    <a:pt x="4" y="225"/>
                  </a:lnTo>
                  <a:lnTo>
                    <a:pt x="0" y="214"/>
                  </a:lnTo>
                  <a:lnTo>
                    <a:pt x="0" y="200"/>
                  </a:lnTo>
                  <a:lnTo>
                    <a:pt x="0" y="196"/>
                  </a:lnTo>
                  <a:lnTo>
                    <a:pt x="18" y="181"/>
                  </a:lnTo>
                  <a:lnTo>
                    <a:pt x="59" y="163"/>
                  </a:lnTo>
                  <a:lnTo>
                    <a:pt x="129" y="144"/>
                  </a:lnTo>
                  <a:lnTo>
                    <a:pt x="159" y="140"/>
                  </a:lnTo>
                  <a:lnTo>
                    <a:pt x="214" y="129"/>
                  </a:lnTo>
                  <a:lnTo>
                    <a:pt x="248" y="118"/>
                  </a:lnTo>
                  <a:lnTo>
                    <a:pt x="277" y="103"/>
                  </a:lnTo>
                  <a:lnTo>
                    <a:pt x="296" y="89"/>
                  </a:lnTo>
                  <a:lnTo>
                    <a:pt x="310" y="70"/>
                  </a:lnTo>
                  <a:lnTo>
                    <a:pt x="310" y="63"/>
                  </a:lnTo>
                  <a:lnTo>
                    <a:pt x="307" y="55"/>
                  </a:lnTo>
                  <a:lnTo>
                    <a:pt x="296" y="41"/>
                  </a:lnTo>
                  <a:lnTo>
                    <a:pt x="266" y="22"/>
                  </a:lnTo>
                  <a:lnTo>
                    <a:pt x="214" y="15"/>
                  </a:lnTo>
                  <a:lnTo>
                    <a:pt x="137" y="4"/>
                  </a:lnTo>
                  <a:lnTo>
                    <a:pt x="266" y="4"/>
                  </a:lnTo>
                  <a:lnTo>
                    <a:pt x="266" y="0"/>
                  </a:lnTo>
                  <a:lnTo>
                    <a:pt x="307" y="4"/>
                  </a:lnTo>
                  <a:lnTo>
                    <a:pt x="355" y="15"/>
                  </a:lnTo>
                  <a:lnTo>
                    <a:pt x="392" y="29"/>
                  </a:lnTo>
                  <a:lnTo>
                    <a:pt x="406" y="44"/>
                  </a:lnTo>
                  <a:lnTo>
                    <a:pt x="418" y="55"/>
                  </a:lnTo>
                  <a:lnTo>
                    <a:pt x="418" y="70"/>
                  </a:lnTo>
                  <a:lnTo>
                    <a:pt x="406" y="85"/>
                  </a:lnTo>
                  <a:lnTo>
                    <a:pt x="395" y="100"/>
                  </a:lnTo>
                  <a:lnTo>
                    <a:pt x="377" y="111"/>
                  </a:lnTo>
                  <a:lnTo>
                    <a:pt x="347" y="115"/>
                  </a:lnTo>
                  <a:lnTo>
                    <a:pt x="266" y="133"/>
                  </a:lnTo>
                  <a:lnTo>
                    <a:pt x="155" y="148"/>
                  </a:lnTo>
                  <a:lnTo>
                    <a:pt x="114" y="159"/>
                  </a:lnTo>
                  <a:lnTo>
                    <a:pt x="81" y="170"/>
                  </a:lnTo>
                  <a:lnTo>
                    <a:pt x="59" y="185"/>
                  </a:lnTo>
                  <a:lnTo>
                    <a:pt x="52" y="196"/>
                  </a:lnTo>
                  <a:lnTo>
                    <a:pt x="44" y="203"/>
                  </a:lnTo>
                  <a:lnTo>
                    <a:pt x="44" y="211"/>
                  </a:lnTo>
                  <a:lnTo>
                    <a:pt x="55" y="233"/>
                  </a:lnTo>
                  <a:lnTo>
                    <a:pt x="74" y="251"/>
                  </a:lnTo>
                  <a:lnTo>
                    <a:pt x="100" y="266"/>
                  </a:lnTo>
                  <a:lnTo>
                    <a:pt x="129" y="273"/>
                  </a:lnTo>
                  <a:lnTo>
                    <a:pt x="192" y="285"/>
                  </a:lnTo>
                  <a:lnTo>
                    <a:pt x="236" y="288"/>
                  </a:lnTo>
                  <a:lnTo>
                    <a:pt x="214" y="296"/>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1" name="図形 70"/>
            <p:cNvSpPr>
              <a:spLocks/>
            </p:cNvSpPr>
            <p:nvPr/>
          </p:nvSpPr>
          <p:spPr bwMode="auto">
            <a:xfrm>
              <a:off x="1031859" y="5135742"/>
              <a:ext cx="1143784" cy="772621"/>
            </a:xfrm>
            <a:custGeom>
              <a:avLst/>
              <a:gdLst/>
              <a:ahLst/>
              <a:cxnLst>
                <a:cxn ang="0">
                  <a:pos x="403" y="544"/>
                </a:cxn>
                <a:cxn ang="0">
                  <a:pos x="295" y="529"/>
                </a:cxn>
                <a:cxn ang="0">
                  <a:pos x="240" y="492"/>
                </a:cxn>
                <a:cxn ang="0">
                  <a:pos x="233" y="470"/>
                </a:cxn>
                <a:cxn ang="0">
                  <a:pos x="236" y="455"/>
                </a:cxn>
                <a:cxn ang="0">
                  <a:pos x="266" y="433"/>
                </a:cxn>
                <a:cxn ang="0">
                  <a:pos x="340" y="414"/>
                </a:cxn>
                <a:cxn ang="0">
                  <a:pos x="532" y="377"/>
                </a:cxn>
                <a:cxn ang="0">
                  <a:pos x="576" y="359"/>
                </a:cxn>
                <a:cxn ang="0">
                  <a:pos x="599" y="333"/>
                </a:cxn>
                <a:cxn ang="0">
                  <a:pos x="587" y="300"/>
                </a:cxn>
                <a:cxn ang="0">
                  <a:pos x="532" y="266"/>
                </a:cxn>
                <a:cxn ang="0">
                  <a:pos x="380" y="252"/>
                </a:cxn>
                <a:cxn ang="0">
                  <a:pos x="155" y="222"/>
                </a:cxn>
                <a:cxn ang="0">
                  <a:pos x="81" y="203"/>
                </a:cxn>
                <a:cxn ang="0">
                  <a:pos x="26" y="167"/>
                </a:cxn>
                <a:cxn ang="0">
                  <a:pos x="0" y="118"/>
                </a:cxn>
                <a:cxn ang="0">
                  <a:pos x="11" y="93"/>
                </a:cxn>
                <a:cxn ang="0">
                  <a:pos x="37" y="63"/>
                </a:cxn>
                <a:cxn ang="0">
                  <a:pos x="114" y="37"/>
                </a:cxn>
                <a:cxn ang="0">
                  <a:pos x="225" y="19"/>
                </a:cxn>
                <a:cxn ang="0">
                  <a:pos x="262" y="19"/>
                </a:cxn>
                <a:cxn ang="0">
                  <a:pos x="262" y="33"/>
                </a:cxn>
                <a:cxn ang="0">
                  <a:pos x="177" y="41"/>
                </a:cxn>
                <a:cxn ang="0">
                  <a:pos x="129" y="63"/>
                </a:cxn>
                <a:cxn ang="0">
                  <a:pos x="96" y="89"/>
                </a:cxn>
                <a:cxn ang="0">
                  <a:pos x="85" y="133"/>
                </a:cxn>
                <a:cxn ang="0">
                  <a:pos x="111" y="163"/>
                </a:cxn>
                <a:cxn ang="0">
                  <a:pos x="192" y="192"/>
                </a:cxn>
                <a:cxn ang="0">
                  <a:pos x="303" y="207"/>
                </a:cxn>
                <a:cxn ang="0">
                  <a:pos x="477" y="222"/>
                </a:cxn>
                <a:cxn ang="0">
                  <a:pos x="602" y="229"/>
                </a:cxn>
                <a:cxn ang="0">
                  <a:pos x="695" y="244"/>
                </a:cxn>
                <a:cxn ang="0">
                  <a:pos x="743" y="266"/>
                </a:cxn>
                <a:cxn ang="0">
                  <a:pos x="746" y="292"/>
                </a:cxn>
                <a:cxn ang="0">
                  <a:pos x="732" y="322"/>
                </a:cxn>
                <a:cxn ang="0">
                  <a:pos x="687" y="348"/>
                </a:cxn>
                <a:cxn ang="0">
                  <a:pos x="602" y="370"/>
                </a:cxn>
                <a:cxn ang="0">
                  <a:pos x="521" y="388"/>
                </a:cxn>
                <a:cxn ang="0">
                  <a:pos x="488" y="399"/>
                </a:cxn>
                <a:cxn ang="0">
                  <a:pos x="395" y="414"/>
                </a:cxn>
                <a:cxn ang="0">
                  <a:pos x="325" y="429"/>
                </a:cxn>
                <a:cxn ang="0">
                  <a:pos x="266" y="462"/>
                </a:cxn>
                <a:cxn ang="0">
                  <a:pos x="262" y="484"/>
                </a:cxn>
                <a:cxn ang="0">
                  <a:pos x="281" y="503"/>
                </a:cxn>
                <a:cxn ang="0">
                  <a:pos x="351" y="532"/>
                </a:cxn>
                <a:cxn ang="0">
                  <a:pos x="447" y="544"/>
                </a:cxn>
              </a:cxnLst>
              <a:rect l="0" t="0" r="0" b="0"/>
              <a:pathLst>
                <a:path w="746" h="547">
                  <a:moveTo>
                    <a:pt x="432" y="547"/>
                  </a:moveTo>
                  <a:lnTo>
                    <a:pt x="403" y="544"/>
                  </a:lnTo>
                  <a:lnTo>
                    <a:pt x="336" y="532"/>
                  </a:lnTo>
                  <a:lnTo>
                    <a:pt x="295" y="529"/>
                  </a:lnTo>
                  <a:lnTo>
                    <a:pt x="266" y="514"/>
                  </a:lnTo>
                  <a:lnTo>
                    <a:pt x="240" y="492"/>
                  </a:lnTo>
                  <a:lnTo>
                    <a:pt x="236" y="484"/>
                  </a:lnTo>
                  <a:lnTo>
                    <a:pt x="233" y="470"/>
                  </a:lnTo>
                  <a:lnTo>
                    <a:pt x="233" y="462"/>
                  </a:lnTo>
                  <a:lnTo>
                    <a:pt x="236" y="455"/>
                  </a:lnTo>
                  <a:lnTo>
                    <a:pt x="247" y="444"/>
                  </a:lnTo>
                  <a:lnTo>
                    <a:pt x="266" y="433"/>
                  </a:lnTo>
                  <a:lnTo>
                    <a:pt x="295" y="422"/>
                  </a:lnTo>
                  <a:lnTo>
                    <a:pt x="340" y="414"/>
                  </a:lnTo>
                  <a:lnTo>
                    <a:pt x="451" y="399"/>
                  </a:lnTo>
                  <a:lnTo>
                    <a:pt x="532" y="377"/>
                  </a:lnTo>
                  <a:lnTo>
                    <a:pt x="562" y="370"/>
                  </a:lnTo>
                  <a:lnTo>
                    <a:pt x="576" y="359"/>
                  </a:lnTo>
                  <a:lnTo>
                    <a:pt x="591" y="344"/>
                  </a:lnTo>
                  <a:lnTo>
                    <a:pt x="599" y="333"/>
                  </a:lnTo>
                  <a:lnTo>
                    <a:pt x="602" y="314"/>
                  </a:lnTo>
                  <a:lnTo>
                    <a:pt x="587" y="300"/>
                  </a:lnTo>
                  <a:lnTo>
                    <a:pt x="569" y="281"/>
                  </a:lnTo>
                  <a:lnTo>
                    <a:pt x="532" y="266"/>
                  </a:lnTo>
                  <a:lnTo>
                    <a:pt x="488" y="259"/>
                  </a:lnTo>
                  <a:lnTo>
                    <a:pt x="380" y="252"/>
                  </a:lnTo>
                  <a:lnTo>
                    <a:pt x="270" y="237"/>
                  </a:lnTo>
                  <a:lnTo>
                    <a:pt x="155" y="222"/>
                  </a:lnTo>
                  <a:lnTo>
                    <a:pt x="129" y="218"/>
                  </a:lnTo>
                  <a:lnTo>
                    <a:pt x="81" y="203"/>
                  </a:lnTo>
                  <a:lnTo>
                    <a:pt x="52" y="189"/>
                  </a:lnTo>
                  <a:lnTo>
                    <a:pt x="26" y="167"/>
                  </a:lnTo>
                  <a:lnTo>
                    <a:pt x="15" y="148"/>
                  </a:lnTo>
                  <a:lnTo>
                    <a:pt x="0" y="118"/>
                  </a:lnTo>
                  <a:lnTo>
                    <a:pt x="0" y="111"/>
                  </a:lnTo>
                  <a:lnTo>
                    <a:pt x="11" y="93"/>
                  </a:lnTo>
                  <a:lnTo>
                    <a:pt x="15" y="78"/>
                  </a:lnTo>
                  <a:lnTo>
                    <a:pt x="37" y="63"/>
                  </a:lnTo>
                  <a:lnTo>
                    <a:pt x="70" y="48"/>
                  </a:lnTo>
                  <a:lnTo>
                    <a:pt x="114" y="37"/>
                  </a:lnTo>
                  <a:lnTo>
                    <a:pt x="170" y="26"/>
                  </a:lnTo>
                  <a:lnTo>
                    <a:pt x="225" y="19"/>
                  </a:lnTo>
                  <a:lnTo>
                    <a:pt x="277" y="0"/>
                  </a:lnTo>
                  <a:lnTo>
                    <a:pt x="262" y="19"/>
                  </a:lnTo>
                  <a:lnTo>
                    <a:pt x="262" y="26"/>
                  </a:lnTo>
                  <a:lnTo>
                    <a:pt x="262" y="33"/>
                  </a:lnTo>
                  <a:lnTo>
                    <a:pt x="210" y="37"/>
                  </a:lnTo>
                  <a:lnTo>
                    <a:pt x="177" y="41"/>
                  </a:lnTo>
                  <a:lnTo>
                    <a:pt x="151" y="52"/>
                  </a:lnTo>
                  <a:lnTo>
                    <a:pt x="129" y="63"/>
                  </a:lnTo>
                  <a:lnTo>
                    <a:pt x="107" y="78"/>
                  </a:lnTo>
                  <a:lnTo>
                    <a:pt x="96" y="89"/>
                  </a:lnTo>
                  <a:lnTo>
                    <a:pt x="81" y="111"/>
                  </a:lnTo>
                  <a:lnTo>
                    <a:pt x="85" y="133"/>
                  </a:lnTo>
                  <a:lnTo>
                    <a:pt x="96" y="148"/>
                  </a:lnTo>
                  <a:lnTo>
                    <a:pt x="111" y="163"/>
                  </a:lnTo>
                  <a:lnTo>
                    <a:pt x="155" y="178"/>
                  </a:lnTo>
                  <a:lnTo>
                    <a:pt x="192" y="192"/>
                  </a:lnTo>
                  <a:lnTo>
                    <a:pt x="210" y="192"/>
                  </a:lnTo>
                  <a:lnTo>
                    <a:pt x="303" y="207"/>
                  </a:lnTo>
                  <a:lnTo>
                    <a:pt x="388" y="218"/>
                  </a:lnTo>
                  <a:lnTo>
                    <a:pt x="477" y="222"/>
                  </a:lnTo>
                  <a:lnTo>
                    <a:pt x="517" y="222"/>
                  </a:lnTo>
                  <a:lnTo>
                    <a:pt x="602" y="229"/>
                  </a:lnTo>
                  <a:lnTo>
                    <a:pt x="647" y="233"/>
                  </a:lnTo>
                  <a:lnTo>
                    <a:pt x="695" y="244"/>
                  </a:lnTo>
                  <a:lnTo>
                    <a:pt x="724" y="252"/>
                  </a:lnTo>
                  <a:lnTo>
                    <a:pt x="743" y="266"/>
                  </a:lnTo>
                  <a:lnTo>
                    <a:pt x="746" y="281"/>
                  </a:lnTo>
                  <a:lnTo>
                    <a:pt x="746" y="292"/>
                  </a:lnTo>
                  <a:lnTo>
                    <a:pt x="746" y="307"/>
                  </a:lnTo>
                  <a:lnTo>
                    <a:pt x="732" y="322"/>
                  </a:lnTo>
                  <a:lnTo>
                    <a:pt x="713" y="337"/>
                  </a:lnTo>
                  <a:lnTo>
                    <a:pt x="687" y="348"/>
                  </a:lnTo>
                  <a:lnTo>
                    <a:pt x="647" y="359"/>
                  </a:lnTo>
                  <a:lnTo>
                    <a:pt x="602" y="370"/>
                  </a:lnTo>
                  <a:lnTo>
                    <a:pt x="543" y="385"/>
                  </a:lnTo>
                  <a:lnTo>
                    <a:pt x="521" y="388"/>
                  </a:lnTo>
                  <a:lnTo>
                    <a:pt x="514" y="392"/>
                  </a:lnTo>
                  <a:lnTo>
                    <a:pt x="488" y="399"/>
                  </a:lnTo>
                  <a:lnTo>
                    <a:pt x="447" y="407"/>
                  </a:lnTo>
                  <a:lnTo>
                    <a:pt x="395" y="414"/>
                  </a:lnTo>
                  <a:lnTo>
                    <a:pt x="358" y="418"/>
                  </a:lnTo>
                  <a:lnTo>
                    <a:pt x="325" y="429"/>
                  </a:lnTo>
                  <a:lnTo>
                    <a:pt x="284" y="447"/>
                  </a:lnTo>
                  <a:lnTo>
                    <a:pt x="266" y="462"/>
                  </a:lnTo>
                  <a:lnTo>
                    <a:pt x="262" y="470"/>
                  </a:lnTo>
                  <a:lnTo>
                    <a:pt x="262" y="484"/>
                  </a:lnTo>
                  <a:lnTo>
                    <a:pt x="266" y="492"/>
                  </a:lnTo>
                  <a:lnTo>
                    <a:pt x="281" y="503"/>
                  </a:lnTo>
                  <a:lnTo>
                    <a:pt x="303" y="514"/>
                  </a:lnTo>
                  <a:lnTo>
                    <a:pt x="351" y="532"/>
                  </a:lnTo>
                  <a:lnTo>
                    <a:pt x="403" y="540"/>
                  </a:lnTo>
                  <a:lnTo>
                    <a:pt x="447" y="544"/>
                  </a:lnTo>
                  <a:lnTo>
                    <a:pt x="432" y="547"/>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2" name="図形 71"/>
            <p:cNvSpPr>
              <a:spLocks/>
            </p:cNvSpPr>
            <p:nvPr/>
          </p:nvSpPr>
          <p:spPr bwMode="auto">
            <a:xfrm>
              <a:off x="1870532" y="5459197"/>
              <a:ext cx="430836" cy="220345"/>
            </a:xfrm>
            <a:custGeom>
              <a:avLst/>
              <a:gdLst/>
              <a:ahLst/>
              <a:cxnLst>
                <a:cxn ang="0">
                  <a:pos x="277" y="45"/>
                </a:cxn>
                <a:cxn ang="0">
                  <a:pos x="281" y="52"/>
                </a:cxn>
                <a:cxn ang="0">
                  <a:pos x="281" y="63"/>
                </a:cxn>
                <a:cxn ang="0">
                  <a:pos x="281" y="74"/>
                </a:cxn>
                <a:cxn ang="0">
                  <a:pos x="262" y="93"/>
                </a:cxn>
                <a:cxn ang="0">
                  <a:pos x="236" y="108"/>
                </a:cxn>
                <a:cxn ang="0">
                  <a:pos x="181" y="133"/>
                </a:cxn>
                <a:cxn ang="0">
                  <a:pos x="140" y="145"/>
                </a:cxn>
                <a:cxn ang="0">
                  <a:pos x="122" y="145"/>
                </a:cxn>
                <a:cxn ang="0">
                  <a:pos x="122" y="148"/>
                </a:cxn>
                <a:cxn ang="0">
                  <a:pos x="77" y="148"/>
                </a:cxn>
                <a:cxn ang="0">
                  <a:pos x="0" y="156"/>
                </a:cxn>
                <a:cxn ang="0">
                  <a:pos x="59" y="141"/>
                </a:cxn>
                <a:cxn ang="0">
                  <a:pos x="100" y="133"/>
                </a:cxn>
                <a:cxn ang="0">
                  <a:pos x="140" y="122"/>
                </a:cxn>
                <a:cxn ang="0">
                  <a:pos x="170" y="108"/>
                </a:cxn>
                <a:cxn ang="0">
                  <a:pos x="192" y="100"/>
                </a:cxn>
                <a:cxn ang="0">
                  <a:pos x="199" y="78"/>
                </a:cxn>
                <a:cxn ang="0">
                  <a:pos x="207" y="63"/>
                </a:cxn>
                <a:cxn ang="0">
                  <a:pos x="207" y="52"/>
                </a:cxn>
                <a:cxn ang="0">
                  <a:pos x="199" y="37"/>
                </a:cxn>
                <a:cxn ang="0">
                  <a:pos x="185" y="23"/>
                </a:cxn>
                <a:cxn ang="0">
                  <a:pos x="155" y="15"/>
                </a:cxn>
                <a:cxn ang="0">
                  <a:pos x="81" y="0"/>
                </a:cxn>
                <a:cxn ang="0">
                  <a:pos x="155" y="0"/>
                </a:cxn>
                <a:cxn ang="0">
                  <a:pos x="207" y="8"/>
                </a:cxn>
                <a:cxn ang="0">
                  <a:pos x="240" y="19"/>
                </a:cxn>
                <a:cxn ang="0">
                  <a:pos x="266" y="30"/>
                </a:cxn>
                <a:cxn ang="0">
                  <a:pos x="277" y="45"/>
                </a:cxn>
              </a:cxnLst>
              <a:rect l="0" t="0" r="0" b="0"/>
              <a:pathLst>
                <a:path w="281" h="156">
                  <a:moveTo>
                    <a:pt x="277" y="45"/>
                  </a:moveTo>
                  <a:lnTo>
                    <a:pt x="281" y="52"/>
                  </a:lnTo>
                  <a:lnTo>
                    <a:pt x="281" y="63"/>
                  </a:lnTo>
                  <a:lnTo>
                    <a:pt x="281" y="74"/>
                  </a:lnTo>
                  <a:lnTo>
                    <a:pt x="262" y="93"/>
                  </a:lnTo>
                  <a:lnTo>
                    <a:pt x="236" y="108"/>
                  </a:lnTo>
                  <a:lnTo>
                    <a:pt x="181" y="133"/>
                  </a:lnTo>
                  <a:lnTo>
                    <a:pt x="140" y="145"/>
                  </a:lnTo>
                  <a:lnTo>
                    <a:pt x="122" y="145"/>
                  </a:lnTo>
                  <a:lnTo>
                    <a:pt x="122" y="148"/>
                  </a:lnTo>
                  <a:lnTo>
                    <a:pt x="77" y="148"/>
                  </a:lnTo>
                  <a:lnTo>
                    <a:pt x="0" y="156"/>
                  </a:lnTo>
                  <a:lnTo>
                    <a:pt x="59" y="141"/>
                  </a:lnTo>
                  <a:lnTo>
                    <a:pt x="100" y="133"/>
                  </a:lnTo>
                  <a:lnTo>
                    <a:pt x="140" y="122"/>
                  </a:lnTo>
                  <a:lnTo>
                    <a:pt x="170" y="108"/>
                  </a:lnTo>
                  <a:lnTo>
                    <a:pt x="192" y="100"/>
                  </a:lnTo>
                  <a:lnTo>
                    <a:pt x="199" y="78"/>
                  </a:lnTo>
                  <a:lnTo>
                    <a:pt x="207" y="63"/>
                  </a:lnTo>
                  <a:lnTo>
                    <a:pt x="207" y="52"/>
                  </a:lnTo>
                  <a:lnTo>
                    <a:pt x="199" y="37"/>
                  </a:lnTo>
                  <a:lnTo>
                    <a:pt x="185" y="23"/>
                  </a:lnTo>
                  <a:lnTo>
                    <a:pt x="155" y="15"/>
                  </a:lnTo>
                  <a:lnTo>
                    <a:pt x="81" y="0"/>
                  </a:lnTo>
                  <a:lnTo>
                    <a:pt x="155" y="0"/>
                  </a:lnTo>
                  <a:lnTo>
                    <a:pt x="207" y="8"/>
                  </a:lnTo>
                  <a:lnTo>
                    <a:pt x="240" y="19"/>
                  </a:lnTo>
                  <a:lnTo>
                    <a:pt x="266" y="30"/>
                  </a:lnTo>
                  <a:lnTo>
                    <a:pt x="277" y="45"/>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3" name="図形 72"/>
            <p:cNvSpPr>
              <a:spLocks/>
            </p:cNvSpPr>
            <p:nvPr/>
          </p:nvSpPr>
          <p:spPr bwMode="auto">
            <a:xfrm>
              <a:off x="2080583" y="5470497"/>
              <a:ext cx="288246" cy="197746"/>
            </a:xfrm>
            <a:custGeom>
              <a:avLst/>
              <a:gdLst/>
              <a:ahLst/>
              <a:cxnLst>
                <a:cxn ang="0">
                  <a:pos x="144" y="37"/>
                </a:cxn>
                <a:cxn ang="0">
                  <a:pos x="125" y="15"/>
                </a:cxn>
                <a:cxn ang="0">
                  <a:pos x="85" y="0"/>
                </a:cxn>
                <a:cxn ang="0">
                  <a:pos x="118" y="7"/>
                </a:cxn>
                <a:cxn ang="0">
                  <a:pos x="151" y="15"/>
                </a:cxn>
                <a:cxn ang="0">
                  <a:pos x="170" y="26"/>
                </a:cxn>
                <a:cxn ang="0">
                  <a:pos x="184" y="37"/>
                </a:cxn>
                <a:cxn ang="0">
                  <a:pos x="188" y="51"/>
                </a:cxn>
                <a:cxn ang="0">
                  <a:pos x="184" y="63"/>
                </a:cxn>
                <a:cxn ang="0">
                  <a:pos x="181" y="70"/>
                </a:cxn>
                <a:cxn ang="0">
                  <a:pos x="159" y="92"/>
                </a:cxn>
                <a:cxn ang="0">
                  <a:pos x="133" y="111"/>
                </a:cxn>
                <a:cxn ang="0">
                  <a:pos x="110" y="125"/>
                </a:cxn>
                <a:cxn ang="0">
                  <a:pos x="74" y="133"/>
                </a:cxn>
                <a:cxn ang="0">
                  <a:pos x="0" y="140"/>
                </a:cxn>
                <a:cxn ang="0">
                  <a:pos x="29" y="133"/>
                </a:cxn>
                <a:cxn ang="0">
                  <a:pos x="70" y="122"/>
                </a:cxn>
                <a:cxn ang="0">
                  <a:pos x="110" y="100"/>
                </a:cxn>
                <a:cxn ang="0">
                  <a:pos x="129" y="85"/>
                </a:cxn>
                <a:cxn ang="0">
                  <a:pos x="144" y="66"/>
                </a:cxn>
                <a:cxn ang="0">
                  <a:pos x="151" y="55"/>
                </a:cxn>
                <a:cxn ang="0">
                  <a:pos x="151" y="44"/>
                </a:cxn>
                <a:cxn ang="0">
                  <a:pos x="144" y="37"/>
                </a:cxn>
              </a:cxnLst>
              <a:rect l="0" t="0" r="0" b="0"/>
              <a:pathLst>
                <a:path w="188" h="140">
                  <a:moveTo>
                    <a:pt x="144" y="37"/>
                  </a:moveTo>
                  <a:lnTo>
                    <a:pt x="125" y="15"/>
                  </a:lnTo>
                  <a:lnTo>
                    <a:pt x="85" y="0"/>
                  </a:lnTo>
                  <a:lnTo>
                    <a:pt x="118" y="7"/>
                  </a:lnTo>
                  <a:lnTo>
                    <a:pt x="151" y="15"/>
                  </a:lnTo>
                  <a:lnTo>
                    <a:pt x="170" y="26"/>
                  </a:lnTo>
                  <a:lnTo>
                    <a:pt x="184" y="37"/>
                  </a:lnTo>
                  <a:lnTo>
                    <a:pt x="188" y="51"/>
                  </a:lnTo>
                  <a:lnTo>
                    <a:pt x="184" y="63"/>
                  </a:lnTo>
                  <a:lnTo>
                    <a:pt x="181" y="70"/>
                  </a:lnTo>
                  <a:lnTo>
                    <a:pt x="159" y="92"/>
                  </a:lnTo>
                  <a:lnTo>
                    <a:pt x="133" y="111"/>
                  </a:lnTo>
                  <a:lnTo>
                    <a:pt x="110" y="125"/>
                  </a:lnTo>
                  <a:lnTo>
                    <a:pt x="74" y="133"/>
                  </a:lnTo>
                  <a:lnTo>
                    <a:pt x="0" y="140"/>
                  </a:lnTo>
                  <a:lnTo>
                    <a:pt x="29" y="133"/>
                  </a:lnTo>
                  <a:lnTo>
                    <a:pt x="70" y="122"/>
                  </a:lnTo>
                  <a:lnTo>
                    <a:pt x="110" y="100"/>
                  </a:lnTo>
                  <a:lnTo>
                    <a:pt x="129" y="85"/>
                  </a:lnTo>
                  <a:lnTo>
                    <a:pt x="144" y="66"/>
                  </a:lnTo>
                  <a:lnTo>
                    <a:pt x="151" y="55"/>
                  </a:lnTo>
                  <a:lnTo>
                    <a:pt x="151" y="44"/>
                  </a:lnTo>
                  <a:lnTo>
                    <a:pt x="144" y="37"/>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4" name="図形 73"/>
            <p:cNvSpPr>
              <a:spLocks/>
            </p:cNvSpPr>
            <p:nvPr/>
          </p:nvSpPr>
          <p:spPr bwMode="auto">
            <a:xfrm>
              <a:off x="1439696" y="5704967"/>
              <a:ext cx="470699" cy="199158"/>
            </a:xfrm>
            <a:custGeom>
              <a:avLst/>
              <a:gdLst/>
              <a:ahLst/>
              <a:cxnLst>
                <a:cxn ang="0">
                  <a:pos x="214" y="141"/>
                </a:cxn>
                <a:cxn ang="0">
                  <a:pos x="214" y="137"/>
                </a:cxn>
                <a:cxn ang="0">
                  <a:pos x="196" y="141"/>
                </a:cxn>
                <a:cxn ang="0">
                  <a:pos x="163" y="137"/>
                </a:cxn>
                <a:cxn ang="0">
                  <a:pos x="100" y="129"/>
                </a:cxn>
                <a:cxn ang="0">
                  <a:pos x="41" y="111"/>
                </a:cxn>
                <a:cxn ang="0">
                  <a:pos x="18" y="100"/>
                </a:cxn>
                <a:cxn ang="0">
                  <a:pos x="4" y="85"/>
                </a:cxn>
                <a:cxn ang="0">
                  <a:pos x="0" y="74"/>
                </a:cxn>
                <a:cxn ang="0">
                  <a:pos x="0" y="70"/>
                </a:cxn>
                <a:cxn ang="0">
                  <a:pos x="4" y="59"/>
                </a:cxn>
                <a:cxn ang="0">
                  <a:pos x="26" y="44"/>
                </a:cxn>
                <a:cxn ang="0">
                  <a:pos x="66" y="30"/>
                </a:cxn>
                <a:cxn ang="0">
                  <a:pos x="129" y="15"/>
                </a:cxn>
                <a:cxn ang="0">
                  <a:pos x="225" y="0"/>
                </a:cxn>
                <a:cxn ang="0">
                  <a:pos x="200" y="15"/>
                </a:cxn>
                <a:cxn ang="0">
                  <a:pos x="181" y="26"/>
                </a:cxn>
                <a:cxn ang="0">
                  <a:pos x="166" y="44"/>
                </a:cxn>
                <a:cxn ang="0">
                  <a:pos x="166" y="59"/>
                </a:cxn>
                <a:cxn ang="0">
                  <a:pos x="166" y="81"/>
                </a:cxn>
                <a:cxn ang="0">
                  <a:pos x="177" y="89"/>
                </a:cxn>
                <a:cxn ang="0">
                  <a:pos x="192" y="100"/>
                </a:cxn>
                <a:cxn ang="0">
                  <a:pos x="225" y="115"/>
                </a:cxn>
                <a:cxn ang="0">
                  <a:pos x="270" y="129"/>
                </a:cxn>
                <a:cxn ang="0">
                  <a:pos x="307" y="129"/>
                </a:cxn>
                <a:cxn ang="0">
                  <a:pos x="270" y="129"/>
                </a:cxn>
                <a:cxn ang="0">
                  <a:pos x="214" y="141"/>
                </a:cxn>
              </a:cxnLst>
              <a:rect l="0" t="0" r="0" b="0"/>
              <a:pathLst>
                <a:path w="307" h="141">
                  <a:moveTo>
                    <a:pt x="214" y="141"/>
                  </a:moveTo>
                  <a:lnTo>
                    <a:pt x="214" y="137"/>
                  </a:lnTo>
                  <a:lnTo>
                    <a:pt x="196" y="141"/>
                  </a:lnTo>
                  <a:lnTo>
                    <a:pt x="163" y="137"/>
                  </a:lnTo>
                  <a:lnTo>
                    <a:pt x="100" y="129"/>
                  </a:lnTo>
                  <a:lnTo>
                    <a:pt x="41" y="111"/>
                  </a:lnTo>
                  <a:lnTo>
                    <a:pt x="18" y="100"/>
                  </a:lnTo>
                  <a:lnTo>
                    <a:pt x="4" y="85"/>
                  </a:lnTo>
                  <a:lnTo>
                    <a:pt x="0" y="74"/>
                  </a:lnTo>
                  <a:lnTo>
                    <a:pt x="0" y="70"/>
                  </a:lnTo>
                  <a:lnTo>
                    <a:pt x="4" y="59"/>
                  </a:lnTo>
                  <a:lnTo>
                    <a:pt x="26" y="44"/>
                  </a:lnTo>
                  <a:lnTo>
                    <a:pt x="66" y="30"/>
                  </a:lnTo>
                  <a:lnTo>
                    <a:pt x="129" y="15"/>
                  </a:lnTo>
                  <a:lnTo>
                    <a:pt x="225" y="0"/>
                  </a:lnTo>
                  <a:lnTo>
                    <a:pt x="200" y="15"/>
                  </a:lnTo>
                  <a:lnTo>
                    <a:pt x="181" y="26"/>
                  </a:lnTo>
                  <a:lnTo>
                    <a:pt x="166" y="44"/>
                  </a:lnTo>
                  <a:lnTo>
                    <a:pt x="166" y="59"/>
                  </a:lnTo>
                  <a:lnTo>
                    <a:pt x="166" y="81"/>
                  </a:lnTo>
                  <a:lnTo>
                    <a:pt x="177" y="89"/>
                  </a:lnTo>
                  <a:lnTo>
                    <a:pt x="192" y="100"/>
                  </a:lnTo>
                  <a:lnTo>
                    <a:pt x="225" y="115"/>
                  </a:lnTo>
                  <a:lnTo>
                    <a:pt x="270" y="129"/>
                  </a:lnTo>
                  <a:lnTo>
                    <a:pt x="307" y="129"/>
                  </a:lnTo>
                  <a:lnTo>
                    <a:pt x="270" y="129"/>
                  </a:lnTo>
                  <a:lnTo>
                    <a:pt x="214" y="141"/>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5" name="図形 74"/>
            <p:cNvSpPr>
              <a:spLocks/>
            </p:cNvSpPr>
            <p:nvPr/>
          </p:nvSpPr>
          <p:spPr bwMode="auto">
            <a:xfrm>
              <a:off x="1694211" y="5443660"/>
              <a:ext cx="754346" cy="443516"/>
            </a:xfrm>
            <a:custGeom>
              <a:avLst/>
              <a:gdLst/>
              <a:ahLst/>
              <a:cxnLst>
                <a:cxn ang="0">
                  <a:pos x="159" y="314"/>
                </a:cxn>
                <a:cxn ang="0">
                  <a:pos x="130" y="314"/>
                </a:cxn>
                <a:cxn ang="0">
                  <a:pos x="82" y="307"/>
                </a:cxn>
                <a:cxn ang="0">
                  <a:pos x="34" y="285"/>
                </a:cxn>
                <a:cxn ang="0">
                  <a:pos x="19" y="274"/>
                </a:cxn>
                <a:cxn ang="0">
                  <a:pos x="4" y="259"/>
                </a:cxn>
                <a:cxn ang="0">
                  <a:pos x="0" y="244"/>
                </a:cxn>
                <a:cxn ang="0">
                  <a:pos x="4" y="229"/>
                </a:cxn>
                <a:cxn ang="0">
                  <a:pos x="15" y="222"/>
                </a:cxn>
                <a:cxn ang="0">
                  <a:pos x="41" y="200"/>
                </a:cxn>
                <a:cxn ang="0">
                  <a:pos x="67" y="185"/>
                </a:cxn>
                <a:cxn ang="0">
                  <a:pos x="100" y="174"/>
                </a:cxn>
                <a:cxn ang="0">
                  <a:pos x="141" y="167"/>
                </a:cxn>
                <a:cxn ang="0">
                  <a:pos x="192" y="159"/>
                </a:cxn>
                <a:cxn ang="0">
                  <a:pos x="270" y="159"/>
                </a:cxn>
                <a:cxn ang="0">
                  <a:pos x="337" y="156"/>
                </a:cxn>
                <a:cxn ang="0">
                  <a:pos x="366" y="144"/>
                </a:cxn>
                <a:cxn ang="0">
                  <a:pos x="385" y="133"/>
                </a:cxn>
                <a:cxn ang="0">
                  <a:pos x="418" y="115"/>
                </a:cxn>
                <a:cxn ang="0">
                  <a:pos x="436" y="96"/>
                </a:cxn>
                <a:cxn ang="0">
                  <a:pos x="440" y="82"/>
                </a:cxn>
                <a:cxn ang="0">
                  <a:pos x="440" y="70"/>
                </a:cxn>
                <a:cxn ang="0">
                  <a:pos x="436" y="56"/>
                </a:cxn>
                <a:cxn ang="0">
                  <a:pos x="422" y="41"/>
                </a:cxn>
                <a:cxn ang="0">
                  <a:pos x="403" y="30"/>
                </a:cxn>
                <a:cxn ang="0">
                  <a:pos x="370" y="19"/>
                </a:cxn>
                <a:cxn ang="0">
                  <a:pos x="307" y="11"/>
                </a:cxn>
                <a:cxn ang="0">
                  <a:pos x="244" y="11"/>
                </a:cxn>
                <a:cxn ang="0">
                  <a:pos x="181" y="11"/>
                </a:cxn>
                <a:cxn ang="0">
                  <a:pos x="89" y="0"/>
                </a:cxn>
                <a:cxn ang="0">
                  <a:pos x="181" y="4"/>
                </a:cxn>
                <a:cxn ang="0">
                  <a:pos x="255" y="4"/>
                </a:cxn>
                <a:cxn ang="0">
                  <a:pos x="333" y="11"/>
                </a:cxn>
                <a:cxn ang="0">
                  <a:pos x="392" y="19"/>
                </a:cxn>
                <a:cxn ang="0">
                  <a:pos x="436" y="30"/>
                </a:cxn>
                <a:cxn ang="0">
                  <a:pos x="462" y="48"/>
                </a:cxn>
                <a:cxn ang="0">
                  <a:pos x="481" y="63"/>
                </a:cxn>
                <a:cxn ang="0">
                  <a:pos x="492" y="85"/>
                </a:cxn>
                <a:cxn ang="0">
                  <a:pos x="492" y="96"/>
                </a:cxn>
                <a:cxn ang="0">
                  <a:pos x="492" y="111"/>
                </a:cxn>
                <a:cxn ang="0">
                  <a:pos x="477" y="130"/>
                </a:cxn>
                <a:cxn ang="0">
                  <a:pos x="448" y="144"/>
                </a:cxn>
                <a:cxn ang="0">
                  <a:pos x="407" y="156"/>
                </a:cxn>
                <a:cxn ang="0">
                  <a:pos x="366" y="167"/>
                </a:cxn>
                <a:cxn ang="0">
                  <a:pos x="296" y="170"/>
                </a:cxn>
                <a:cxn ang="0">
                  <a:pos x="263" y="170"/>
                </a:cxn>
                <a:cxn ang="0">
                  <a:pos x="200" y="174"/>
                </a:cxn>
                <a:cxn ang="0">
                  <a:pos x="152" y="181"/>
                </a:cxn>
                <a:cxn ang="0">
                  <a:pos x="115" y="189"/>
                </a:cxn>
                <a:cxn ang="0">
                  <a:pos x="89" y="200"/>
                </a:cxn>
                <a:cxn ang="0">
                  <a:pos x="74" y="211"/>
                </a:cxn>
                <a:cxn ang="0">
                  <a:pos x="67" y="222"/>
                </a:cxn>
                <a:cxn ang="0">
                  <a:pos x="59" y="229"/>
                </a:cxn>
                <a:cxn ang="0">
                  <a:pos x="56" y="244"/>
                </a:cxn>
                <a:cxn ang="0">
                  <a:pos x="56" y="255"/>
                </a:cxn>
                <a:cxn ang="0">
                  <a:pos x="67" y="270"/>
                </a:cxn>
                <a:cxn ang="0">
                  <a:pos x="74" y="281"/>
                </a:cxn>
                <a:cxn ang="0">
                  <a:pos x="111" y="296"/>
                </a:cxn>
                <a:cxn ang="0">
                  <a:pos x="181" y="314"/>
                </a:cxn>
                <a:cxn ang="0">
                  <a:pos x="159" y="314"/>
                </a:cxn>
              </a:cxnLst>
              <a:rect l="0" t="0" r="0" b="0"/>
              <a:pathLst>
                <a:path w="492" h="314">
                  <a:moveTo>
                    <a:pt x="159" y="314"/>
                  </a:moveTo>
                  <a:lnTo>
                    <a:pt x="130" y="314"/>
                  </a:lnTo>
                  <a:lnTo>
                    <a:pt x="82" y="307"/>
                  </a:lnTo>
                  <a:lnTo>
                    <a:pt x="34" y="285"/>
                  </a:lnTo>
                  <a:lnTo>
                    <a:pt x="19" y="274"/>
                  </a:lnTo>
                  <a:lnTo>
                    <a:pt x="4" y="259"/>
                  </a:lnTo>
                  <a:lnTo>
                    <a:pt x="0" y="244"/>
                  </a:lnTo>
                  <a:lnTo>
                    <a:pt x="4" y="229"/>
                  </a:lnTo>
                  <a:lnTo>
                    <a:pt x="15" y="222"/>
                  </a:lnTo>
                  <a:lnTo>
                    <a:pt x="41" y="200"/>
                  </a:lnTo>
                  <a:lnTo>
                    <a:pt x="67" y="185"/>
                  </a:lnTo>
                  <a:lnTo>
                    <a:pt x="100" y="174"/>
                  </a:lnTo>
                  <a:lnTo>
                    <a:pt x="141" y="167"/>
                  </a:lnTo>
                  <a:lnTo>
                    <a:pt x="192" y="159"/>
                  </a:lnTo>
                  <a:lnTo>
                    <a:pt x="270" y="159"/>
                  </a:lnTo>
                  <a:lnTo>
                    <a:pt x="337" y="156"/>
                  </a:lnTo>
                  <a:lnTo>
                    <a:pt x="366" y="144"/>
                  </a:lnTo>
                  <a:lnTo>
                    <a:pt x="385" y="133"/>
                  </a:lnTo>
                  <a:lnTo>
                    <a:pt x="418" y="115"/>
                  </a:lnTo>
                  <a:lnTo>
                    <a:pt x="436" y="96"/>
                  </a:lnTo>
                  <a:lnTo>
                    <a:pt x="440" y="82"/>
                  </a:lnTo>
                  <a:lnTo>
                    <a:pt x="440" y="70"/>
                  </a:lnTo>
                  <a:lnTo>
                    <a:pt x="436" y="56"/>
                  </a:lnTo>
                  <a:lnTo>
                    <a:pt x="422" y="41"/>
                  </a:lnTo>
                  <a:lnTo>
                    <a:pt x="403" y="30"/>
                  </a:lnTo>
                  <a:lnTo>
                    <a:pt x="370" y="19"/>
                  </a:lnTo>
                  <a:lnTo>
                    <a:pt x="307" y="11"/>
                  </a:lnTo>
                  <a:lnTo>
                    <a:pt x="244" y="11"/>
                  </a:lnTo>
                  <a:lnTo>
                    <a:pt x="181" y="11"/>
                  </a:lnTo>
                  <a:lnTo>
                    <a:pt x="89" y="0"/>
                  </a:lnTo>
                  <a:lnTo>
                    <a:pt x="181" y="4"/>
                  </a:lnTo>
                  <a:lnTo>
                    <a:pt x="255" y="4"/>
                  </a:lnTo>
                  <a:lnTo>
                    <a:pt x="333" y="11"/>
                  </a:lnTo>
                  <a:lnTo>
                    <a:pt x="392" y="19"/>
                  </a:lnTo>
                  <a:lnTo>
                    <a:pt x="436" y="30"/>
                  </a:lnTo>
                  <a:lnTo>
                    <a:pt x="462" y="48"/>
                  </a:lnTo>
                  <a:lnTo>
                    <a:pt x="481" y="63"/>
                  </a:lnTo>
                  <a:lnTo>
                    <a:pt x="492" y="85"/>
                  </a:lnTo>
                  <a:lnTo>
                    <a:pt x="492" y="96"/>
                  </a:lnTo>
                  <a:lnTo>
                    <a:pt x="492" y="111"/>
                  </a:lnTo>
                  <a:lnTo>
                    <a:pt x="477" y="130"/>
                  </a:lnTo>
                  <a:lnTo>
                    <a:pt x="448" y="144"/>
                  </a:lnTo>
                  <a:lnTo>
                    <a:pt x="407" y="156"/>
                  </a:lnTo>
                  <a:lnTo>
                    <a:pt x="366" y="167"/>
                  </a:lnTo>
                  <a:lnTo>
                    <a:pt x="296" y="170"/>
                  </a:lnTo>
                  <a:lnTo>
                    <a:pt x="263" y="170"/>
                  </a:lnTo>
                  <a:lnTo>
                    <a:pt x="200" y="174"/>
                  </a:lnTo>
                  <a:lnTo>
                    <a:pt x="152" y="181"/>
                  </a:lnTo>
                  <a:lnTo>
                    <a:pt x="115" y="189"/>
                  </a:lnTo>
                  <a:lnTo>
                    <a:pt x="89" y="200"/>
                  </a:lnTo>
                  <a:lnTo>
                    <a:pt x="74" y="211"/>
                  </a:lnTo>
                  <a:lnTo>
                    <a:pt x="67" y="222"/>
                  </a:lnTo>
                  <a:lnTo>
                    <a:pt x="59" y="229"/>
                  </a:lnTo>
                  <a:lnTo>
                    <a:pt x="56" y="244"/>
                  </a:lnTo>
                  <a:lnTo>
                    <a:pt x="56" y="255"/>
                  </a:lnTo>
                  <a:lnTo>
                    <a:pt x="67" y="270"/>
                  </a:lnTo>
                  <a:lnTo>
                    <a:pt x="74" y="281"/>
                  </a:lnTo>
                  <a:lnTo>
                    <a:pt x="111" y="296"/>
                  </a:lnTo>
                  <a:lnTo>
                    <a:pt x="181" y="314"/>
                  </a:lnTo>
                  <a:lnTo>
                    <a:pt x="159" y="314"/>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6" name="図形 75"/>
            <p:cNvSpPr>
              <a:spLocks/>
            </p:cNvSpPr>
            <p:nvPr/>
          </p:nvSpPr>
          <p:spPr bwMode="auto">
            <a:xfrm>
              <a:off x="1784671" y="5689430"/>
              <a:ext cx="386372" cy="197746"/>
            </a:xfrm>
            <a:custGeom>
              <a:avLst/>
              <a:gdLst/>
              <a:ahLst/>
              <a:cxnLst>
                <a:cxn ang="0">
                  <a:pos x="163" y="140"/>
                </a:cxn>
                <a:cxn ang="0">
                  <a:pos x="133" y="140"/>
                </a:cxn>
                <a:cxn ang="0">
                  <a:pos x="67" y="122"/>
                </a:cxn>
                <a:cxn ang="0">
                  <a:pos x="26" y="107"/>
                </a:cxn>
                <a:cxn ang="0">
                  <a:pos x="11" y="92"/>
                </a:cxn>
                <a:cxn ang="0">
                  <a:pos x="0" y="81"/>
                </a:cxn>
                <a:cxn ang="0">
                  <a:pos x="0" y="70"/>
                </a:cxn>
                <a:cxn ang="0">
                  <a:pos x="8" y="55"/>
                </a:cxn>
                <a:cxn ang="0">
                  <a:pos x="11" y="48"/>
                </a:cxn>
                <a:cxn ang="0">
                  <a:pos x="23" y="41"/>
                </a:cxn>
                <a:cxn ang="0">
                  <a:pos x="37" y="30"/>
                </a:cxn>
                <a:cxn ang="0">
                  <a:pos x="56" y="22"/>
                </a:cxn>
                <a:cxn ang="0">
                  <a:pos x="93" y="11"/>
                </a:cxn>
                <a:cxn ang="0">
                  <a:pos x="141" y="7"/>
                </a:cxn>
                <a:cxn ang="0">
                  <a:pos x="204" y="0"/>
                </a:cxn>
                <a:cxn ang="0">
                  <a:pos x="252" y="0"/>
                </a:cxn>
                <a:cxn ang="0">
                  <a:pos x="196" y="7"/>
                </a:cxn>
                <a:cxn ang="0">
                  <a:pos x="141" y="15"/>
                </a:cxn>
                <a:cxn ang="0">
                  <a:pos x="96" y="37"/>
                </a:cxn>
                <a:cxn ang="0">
                  <a:pos x="82" y="52"/>
                </a:cxn>
                <a:cxn ang="0">
                  <a:pos x="71" y="67"/>
                </a:cxn>
                <a:cxn ang="0">
                  <a:pos x="71" y="70"/>
                </a:cxn>
                <a:cxn ang="0">
                  <a:pos x="78" y="85"/>
                </a:cxn>
                <a:cxn ang="0">
                  <a:pos x="85" y="100"/>
                </a:cxn>
                <a:cxn ang="0">
                  <a:pos x="100" y="111"/>
                </a:cxn>
                <a:cxn ang="0">
                  <a:pos x="126" y="126"/>
                </a:cxn>
                <a:cxn ang="0">
                  <a:pos x="167" y="137"/>
                </a:cxn>
                <a:cxn ang="0">
                  <a:pos x="163" y="140"/>
                </a:cxn>
              </a:cxnLst>
              <a:rect l="0" t="0" r="0" b="0"/>
              <a:pathLst>
                <a:path w="252" h="140">
                  <a:moveTo>
                    <a:pt x="163" y="140"/>
                  </a:moveTo>
                  <a:lnTo>
                    <a:pt x="133" y="140"/>
                  </a:lnTo>
                  <a:lnTo>
                    <a:pt x="67" y="122"/>
                  </a:lnTo>
                  <a:lnTo>
                    <a:pt x="26" y="107"/>
                  </a:lnTo>
                  <a:lnTo>
                    <a:pt x="11" y="92"/>
                  </a:lnTo>
                  <a:lnTo>
                    <a:pt x="0" y="81"/>
                  </a:lnTo>
                  <a:lnTo>
                    <a:pt x="0" y="70"/>
                  </a:lnTo>
                  <a:lnTo>
                    <a:pt x="8" y="55"/>
                  </a:lnTo>
                  <a:lnTo>
                    <a:pt x="11" y="48"/>
                  </a:lnTo>
                  <a:lnTo>
                    <a:pt x="23" y="41"/>
                  </a:lnTo>
                  <a:lnTo>
                    <a:pt x="37" y="30"/>
                  </a:lnTo>
                  <a:lnTo>
                    <a:pt x="56" y="22"/>
                  </a:lnTo>
                  <a:lnTo>
                    <a:pt x="93" y="11"/>
                  </a:lnTo>
                  <a:lnTo>
                    <a:pt x="141" y="7"/>
                  </a:lnTo>
                  <a:lnTo>
                    <a:pt x="204" y="0"/>
                  </a:lnTo>
                  <a:lnTo>
                    <a:pt x="252" y="0"/>
                  </a:lnTo>
                  <a:lnTo>
                    <a:pt x="196" y="7"/>
                  </a:lnTo>
                  <a:lnTo>
                    <a:pt x="141" y="15"/>
                  </a:lnTo>
                  <a:lnTo>
                    <a:pt x="96" y="37"/>
                  </a:lnTo>
                  <a:lnTo>
                    <a:pt x="82" y="52"/>
                  </a:lnTo>
                  <a:lnTo>
                    <a:pt x="71" y="67"/>
                  </a:lnTo>
                  <a:lnTo>
                    <a:pt x="71" y="70"/>
                  </a:lnTo>
                  <a:lnTo>
                    <a:pt x="78" y="85"/>
                  </a:lnTo>
                  <a:lnTo>
                    <a:pt x="85" y="100"/>
                  </a:lnTo>
                  <a:lnTo>
                    <a:pt x="100" y="111"/>
                  </a:lnTo>
                  <a:lnTo>
                    <a:pt x="126" y="126"/>
                  </a:lnTo>
                  <a:lnTo>
                    <a:pt x="167" y="137"/>
                  </a:lnTo>
                  <a:lnTo>
                    <a:pt x="163" y="14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7" name="図形 76"/>
            <p:cNvSpPr>
              <a:spLocks/>
            </p:cNvSpPr>
            <p:nvPr/>
          </p:nvSpPr>
          <p:spPr bwMode="auto">
            <a:xfrm>
              <a:off x="1904263" y="5459197"/>
              <a:ext cx="815675" cy="423741"/>
            </a:xfrm>
            <a:custGeom>
              <a:avLst/>
              <a:gdLst/>
              <a:ahLst/>
              <a:cxnLst>
                <a:cxn ang="0">
                  <a:pos x="325" y="163"/>
                </a:cxn>
                <a:cxn ang="0">
                  <a:pos x="296" y="163"/>
                </a:cxn>
                <a:cxn ang="0">
                  <a:pos x="133" y="178"/>
                </a:cxn>
                <a:cxn ang="0">
                  <a:pos x="92" y="189"/>
                </a:cxn>
                <a:cxn ang="0">
                  <a:pos x="70" y="200"/>
                </a:cxn>
                <a:cxn ang="0">
                  <a:pos x="55" y="211"/>
                </a:cxn>
                <a:cxn ang="0">
                  <a:pos x="44" y="218"/>
                </a:cxn>
                <a:cxn ang="0">
                  <a:pos x="37" y="233"/>
                </a:cxn>
                <a:cxn ang="0">
                  <a:pos x="37" y="241"/>
                </a:cxn>
                <a:cxn ang="0">
                  <a:pos x="37" y="248"/>
                </a:cxn>
                <a:cxn ang="0">
                  <a:pos x="55" y="259"/>
                </a:cxn>
                <a:cxn ang="0">
                  <a:pos x="85" y="274"/>
                </a:cxn>
                <a:cxn ang="0">
                  <a:pos x="155" y="289"/>
                </a:cxn>
                <a:cxn ang="0">
                  <a:pos x="104" y="300"/>
                </a:cxn>
                <a:cxn ang="0">
                  <a:pos x="92" y="300"/>
                </a:cxn>
                <a:cxn ang="0">
                  <a:pos x="55" y="289"/>
                </a:cxn>
                <a:cxn ang="0">
                  <a:pos x="30" y="274"/>
                </a:cxn>
                <a:cxn ang="0">
                  <a:pos x="7" y="259"/>
                </a:cxn>
                <a:cxn ang="0">
                  <a:pos x="0" y="248"/>
                </a:cxn>
                <a:cxn ang="0">
                  <a:pos x="0" y="233"/>
                </a:cxn>
                <a:cxn ang="0">
                  <a:pos x="0" y="230"/>
                </a:cxn>
                <a:cxn ang="0">
                  <a:pos x="4" y="215"/>
                </a:cxn>
                <a:cxn ang="0">
                  <a:pos x="18" y="204"/>
                </a:cxn>
                <a:cxn ang="0">
                  <a:pos x="55" y="189"/>
                </a:cxn>
                <a:cxn ang="0">
                  <a:pos x="100" y="174"/>
                </a:cxn>
                <a:cxn ang="0">
                  <a:pos x="144" y="170"/>
                </a:cxn>
                <a:cxn ang="0">
                  <a:pos x="233" y="163"/>
                </a:cxn>
                <a:cxn ang="0">
                  <a:pos x="270" y="163"/>
                </a:cxn>
                <a:cxn ang="0">
                  <a:pos x="299" y="159"/>
                </a:cxn>
                <a:cxn ang="0">
                  <a:pos x="311" y="163"/>
                </a:cxn>
                <a:cxn ang="0">
                  <a:pos x="355" y="159"/>
                </a:cxn>
                <a:cxn ang="0">
                  <a:pos x="396" y="148"/>
                </a:cxn>
                <a:cxn ang="0">
                  <a:pos x="425" y="141"/>
                </a:cxn>
                <a:cxn ang="0">
                  <a:pos x="455" y="122"/>
                </a:cxn>
                <a:cxn ang="0">
                  <a:pos x="492" y="104"/>
                </a:cxn>
                <a:cxn ang="0">
                  <a:pos x="499" y="89"/>
                </a:cxn>
                <a:cxn ang="0">
                  <a:pos x="506" y="71"/>
                </a:cxn>
                <a:cxn ang="0">
                  <a:pos x="499" y="48"/>
                </a:cxn>
                <a:cxn ang="0">
                  <a:pos x="484" y="34"/>
                </a:cxn>
                <a:cxn ang="0">
                  <a:pos x="466" y="19"/>
                </a:cxn>
                <a:cxn ang="0">
                  <a:pos x="421" y="0"/>
                </a:cxn>
                <a:cxn ang="0">
                  <a:pos x="462" y="8"/>
                </a:cxn>
                <a:cxn ang="0">
                  <a:pos x="492" y="19"/>
                </a:cxn>
                <a:cxn ang="0">
                  <a:pos x="510" y="34"/>
                </a:cxn>
                <a:cxn ang="0">
                  <a:pos x="525" y="45"/>
                </a:cxn>
                <a:cxn ang="0">
                  <a:pos x="532" y="59"/>
                </a:cxn>
                <a:cxn ang="0">
                  <a:pos x="532" y="74"/>
                </a:cxn>
                <a:cxn ang="0">
                  <a:pos x="532" y="78"/>
                </a:cxn>
                <a:cxn ang="0">
                  <a:pos x="514" y="100"/>
                </a:cxn>
                <a:cxn ang="0">
                  <a:pos x="492" y="119"/>
                </a:cxn>
                <a:cxn ang="0">
                  <a:pos x="455" y="133"/>
                </a:cxn>
                <a:cxn ang="0">
                  <a:pos x="421" y="145"/>
                </a:cxn>
                <a:cxn ang="0">
                  <a:pos x="355" y="159"/>
                </a:cxn>
                <a:cxn ang="0">
                  <a:pos x="325" y="163"/>
                </a:cxn>
              </a:cxnLst>
              <a:rect l="0" t="0" r="0" b="0"/>
              <a:pathLst>
                <a:path w="532" h="300">
                  <a:moveTo>
                    <a:pt x="325" y="163"/>
                  </a:moveTo>
                  <a:lnTo>
                    <a:pt x="296" y="163"/>
                  </a:lnTo>
                  <a:lnTo>
                    <a:pt x="133" y="178"/>
                  </a:lnTo>
                  <a:lnTo>
                    <a:pt x="92" y="189"/>
                  </a:lnTo>
                  <a:lnTo>
                    <a:pt x="70" y="200"/>
                  </a:lnTo>
                  <a:lnTo>
                    <a:pt x="55" y="211"/>
                  </a:lnTo>
                  <a:lnTo>
                    <a:pt x="44" y="218"/>
                  </a:lnTo>
                  <a:lnTo>
                    <a:pt x="37" y="233"/>
                  </a:lnTo>
                  <a:lnTo>
                    <a:pt x="37" y="241"/>
                  </a:lnTo>
                  <a:lnTo>
                    <a:pt x="37" y="248"/>
                  </a:lnTo>
                  <a:lnTo>
                    <a:pt x="55" y="259"/>
                  </a:lnTo>
                  <a:lnTo>
                    <a:pt x="85" y="274"/>
                  </a:lnTo>
                  <a:lnTo>
                    <a:pt x="155" y="289"/>
                  </a:lnTo>
                  <a:lnTo>
                    <a:pt x="104" y="300"/>
                  </a:lnTo>
                  <a:lnTo>
                    <a:pt x="92" y="300"/>
                  </a:lnTo>
                  <a:lnTo>
                    <a:pt x="55" y="289"/>
                  </a:lnTo>
                  <a:lnTo>
                    <a:pt x="30" y="274"/>
                  </a:lnTo>
                  <a:lnTo>
                    <a:pt x="7" y="259"/>
                  </a:lnTo>
                  <a:lnTo>
                    <a:pt x="0" y="248"/>
                  </a:lnTo>
                  <a:lnTo>
                    <a:pt x="0" y="233"/>
                  </a:lnTo>
                  <a:lnTo>
                    <a:pt x="0" y="230"/>
                  </a:lnTo>
                  <a:lnTo>
                    <a:pt x="4" y="215"/>
                  </a:lnTo>
                  <a:lnTo>
                    <a:pt x="18" y="204"/>
                  </a:lnTo>
                  <a:lnTo>
                    <a:pt x="55" y="189"/>
                  </a:lnTo>
                  <a:lnTo>
                    <a:pt x="100" y="174"/>
                  </a:lnTo>
                  <a:lnTo>
                    <a:pt x="144" y="170"/>
                  </a:lnTo>
                  <a:lnTo>
                    <a:pt x="233" y="163"/>
                  </a:lnTo>
                  <a:lnTo>
                    <a:pt x="270" y="163"/>
                  </a:lnTo>
                  <a:lnTo>
                    <a:pt x="299" y="159"/>
                  </a:lnTo>
                  <a:lnTo>
                    <a:pt x="311" y="163"/>
                  </a:lnTo>
                  <a:lnTo>
                    <a:pt x="355" y="159"/>
                  </a:lnTo>
                  <a:lnTo>
                    <a:pt x="396" y="148"/>
                  </a:lnTo>
                  <a:lnTo>
                    <a:pt x="425" y="141"/>
                  </a:lnTo>
                  <a:lnTo>
                    <a:pt x="455" y="122"/>
                  </a:lnTo>
                  <a:lnTo>
                    <a:pt x="492" y="104"/>
                  </a:lnTo>
                  <a:lnTo>
                    <a:pt x="499" y="89"/>
                  </a:lnTo>
                  <a:lnTo>
                    <a:pt x="506" y="71"/>
                  </a:lnTo>
                  <a:lnTo>
                    <a:pt x="499" y="48"/>
                  </a:lnTo>
                  <a:lnTo>
                    <a:pt x="484" y="34"/>
                  </a:lnTo>
                  <a:lnTo>
                    <a:pt x="466" y="19"/>
                  </a:lnTo>
                  <a:lnTo>
                    <a:pt x="421" y="0"/>
                  </a:lnTo>
                  <a:lnTo>
                    <a:pt x="462" y="8"/>
                  </a:lnTo>
                  <a:lnTo>
                    <a:pt x="492" y="19"/>
                  </a:lnTo>
                  <a:lnTo>
                    <a:pt x="510" y="34"/>
                  </a:lnTo>
                  <a:lnTo>
                    <a:pt x="525" y="45"/>
                  </a:lnTo>
                  <a:lnTo>
                    <a:pt x="532" y="59"/>
                  </a:lnTo>
                  <a:lnTo>
                    <a:pt x="532" y="74"/>
                  </a:lnTo>
                  <a:lnTo>
                    <a:pt x="532" y="78"/>
                  </a:lnTo>
                  <a:lnTo>
                    <a:pt x="514" y="100"/>
                  </a:lnTo>
                  <a:lnTo>
                    <a:pt x="492" y="119"/>
                  </a:lnTo>
                  <a:lnTo>
                    <a:pt x="455" y="133"/>
                  </a:lnTo>
                  <a:lnTo>
                    <a:pt x="421" y="145"/>
                  </a:lnTo>
                  <a:lnTo>
                    <a:pt x="355" y="159"/>
                  </a:lnTo>
                  <a:lnTo>
                    <a:pt x="325" y="163"/>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8" name="図形 77"/>
            <p:cNvSpPr>
              <a:spLocks/>
            </p:cNvSpPr>
            <p:nvPr/>
          </p:nvSpPr>
          <p:spPr bwMode="auto">
            <a:xfrm>
              <a:off x="1723342" y="5302413"/>
              <a:ext cx="1082455" cy="387017"/>
            </a:xfrm>
            <a:custGeom>
              <a:avLst/>
              <a:gdLst/>
              <a:ahLst/>
              <a:cxnLst>
                <a:cxn ang="0">
                  <a:pos x="539" y="100"/>
                </a:cxn>
                <a:cxn ang="0">
                  <a:pos x="654" y="119"/>
                </a:cxn>
                <a:cxn ang="0">
                  <a:pos x="698" y="159"/>
                </a:cxn>
                <a:cxn ang="0">
                  <a:pos x="698" y="204"/>
                </a:cxn>
                <a:cxn ang="0">
                  <a:pos x="632" y="252"/>
                </a:cxn>
                <a:cxn ang="0">
                  <a:pos x="469" y="274"/>
                </a:cxn>
                <a:cxn ang="0">
                  <a:pos x="599" y="241"/>
                </a:cxn>
                <a:cxn ang="0">
                  <a:pos x="654" y="189"/>
                </a:cxn>
                <a:cxn ang="0">
                  <a:pos x="643" y="156"/>
                </a:cxn>
                <a:cxn ang="0">
                  <a:pos x="562" y="115"/>
                </a:cxn>
                <a:cxn ang="0">
                  <a:pos x="554" y="119"/>
                </a:cxn>
                <a:cxn ang="0">
                  <a:pos x="617" y="163"/>
                </a:cxn>
                <a:cxn ang="0">
                  <a:pos x="602" y="211"/>
                </a:cxn>
                <a:cxn ang="0">
                  <a:pos x="514" y="259"/>
                </a:cxn>
                <a:cxn ang="0">
                  <a:pos x="421" y="270"/>
                </a:cxn>
                <a:cxn ang="0">
                  <a:pos x="528" y="230"/>
                </a:cxn>
                <a:cxn ang="0">
                  <a:pos x="547" y="174"/>
                </a:cxn>
                <a:cxn ang="0">
                  <a:pos x="525" y="130"/>
                </a:cxn>
                <a:cxn ang="0">
                  <a:pos x="406" y="100"/>
                </a:cxn>
                <a:cxn ang="0">
                  <a:pos x="210" y="93"/>
                </a:cxn>
                <a:cxn ang="0">
                  <a:pos x="66" y="63"/>
                </a:cxn>
                <a:cxn ang="0">
                  <a:pos x="48" y="41"/>
                </a:cxn>
                <a:cxn ang="0">
                  <a:pos x="77" y="4"/>
                </a:cxn>
                <a:cxn ang="0">
                  <a:pos x="48" y="30"/>
                </a:cxn>
                <a:cxn ang="0">
                  <a:pos x="70" y="71"/>
                </a:cxn>
                <a:cxn ang="0">
                  <a:pos x="210" y="100"/>
                </a:cxn>
                <a:cxn ang="0">
                  <a:pos x="406" y="100"/>
                </a:cxn>
                <a:cxn ang="0">
                  <a:pos x="517" y="134"/>
                </a:cxn>
                <a:cxn ang="0">
                  <a:pos x="543" y="174"/>
                </a:cxn>
                <a:cxn ang="0">
                  <a:pos x="528" y="226"/>
                </a:cxn>
                <a:cxn ang="0">
                  <a:pos x="388" y="270"/>
                </a:cxn>
                <a:cxn ang="0">
                  <a:pos x="414" y="256"/>
                </a:cxn>
                <a:cxn ang="0">
                  <a:pos x="477" y="211"/>
                </a:cxn>
                <a:cxn ang="0">
                  <a:pos x="462" y="163"/>
                </a:cxn>
                <a:cxn ang="0">
                  <a:pos x="373" y="115"/>
                </a:cxn>
                <a:cxn ang="0">
                  <a:pos x="173" y="100"/>
                </a:cxn>
                <a:cxn ang="0">
                  <a:pos x="15" y="63"/>
                </a:cxn>
                <a:cxn ang="0">
                  <a:pos x="11" y="19"/>
                </a:cxn>
                <a:cxn ang="0">
                  <a:pos x="85" y="0"/>
                </a:cxn>
                <a:cxn ang="0">
                  <a:pos x="77" y="23"/>
                </a:cxn>
                <a:cxn ang="0">
                  <a:pos x="85" y="56"/>
                </a:cxn>
                <a:cxn ang="0">
                  <a:pos x="192" y="89"/>
                </a:cxn>
                <a:cxn ang="0">
                  <a:pos x="414" y="89"/>
                </a:cxn>
              </a:cxnLst>
              <a:rect l="0" t="0" r="0" b="0"/>
              <a:pathLst>
                <a:path w="706" h="274">
                  <a:moveTo>
                    <a:pt x="414" y="89"/>
                  </a:moveTo>
                  <a:lnTo>
                    <a:pt x="484" y="93"/>
                  </a:lnTo>
                  <a:lnTo>
                    <a:pt x="539" y="100"/>
                  </a:lnTo>
                  <a:lnTo>
                    <a:pt x="587" y="104"/>
                  </a:lnTo>
                  <a:lnTo>
                    <a:pt x="624" y="111"/>
                  </a:lnTo>
                  <a:lnTo>
                    <a:pt x="654" y="119"/>
                  </a:lnTo>
                  <a:lnTo>
                    <a:pt x="672" y="134"/>
                  </a:lnTo>
                  <a:lnTo>
                    <a:pt x="687" y="145"/>
                  </a:lnTo>
                  <a:lnTo>
                    <a:pt x="698" y="159"/>
                  </a:lnTo>
                  <a:lnTo>
                    <a:pt x="706" y="174"/>
                  </a:lnTo>
                  <a:lnTo>
                    <a:pt x="706" y="189"/>
                  </a:lnTo>
                  <a:lnTo>
                    <a:pt x="698" y="204"/>
                  </a:lnTo>
                  <a:lnTo>
                    <a:pt x="684" y="226"/>
                  </a:lnTo>
                  <a:lnTo>
                    <a:pt x="665" y="241"/>
                  </a:lnTo>
                  <a:lnTo>
                    <a:pt x="632" y="252"/>
                  </a:lnTo>
                  <a:lnTo>
                    <a:pt x="599" y="259"/>
                  </a:lnTo>
                  <a:lnTo>
                    <a:pt x="532" y="270"/>
                  </a:lnTo>
                  <a:lnTo>
                    <a:pt x="469" y="274"/>
                  </a:lnTo>
                  <a:lnTo>
                    <a:pt x="517" y="267"/>
                  </a:lnTo>
                  <a:lnTo>
                    <a:pt x="573" y="252"/>
                  </a:lnTo>
                  <a:lnTo>
                    <a:pt x="599" y="241"/>
                  </a:lnTo>
                  <a:lnTo>
                    <a:pt x="624" y="226"/>
                  </a:lnTo>
                  <a:lnTo>
                    <a:pt x="643" y="211"/>
                  </a:lnTo>
                  <a:lnTo>
                    <a:pt x="654" y="189"/>
                  </a:lnTo>
                  <a:lnTo>
                    <a:pt x="654" y="182"/>
                  </a:lnTo>
                  <a:lnTo>
                    <a:pt x="654" y="163"/>
                  </a:lnTo>
                  <a:lnTo>
                    <a:pt x="643" y="156"/>
                  </a:lnTo>
                  <a:lnTo>
                    <a:pt x="628" y="141"/>
                  </a:lnTo>
                  <a:lnTo>
                    <a:pt x="602" y="126"/>
                  </a:lnTo>
                  <a:lnTo>
                    <a:pt x="562" y="115"/>
                  </a:lnTo>
                  <a:lnTo>
                    <a:pt x="510" y="111"/>
                  </a:lnTo>
                  <a:lnTo>
                    <a:pt x="510" y="111"/>
                  </a:lnTo>
                  <a:lnTo>
                    <a:pt x="554" y="119"/>
                  </a:lnTo>
                  <a:lnTo>
                    <a:pt x="595" y="141"/>
                  </a:lnTo>
                  <a:lnTo>
                    <a:pt x="610" y="148"/>
                  </a:lnTo>
                  <a:lnTo>
                    <a:pt x="617" y="163"/>
                  </a:lnTo>
                  <a:lnTo>
                    <a:pt x="617" y="182"/>
                  </a:lnTo>
                  <a:lnTo>
                    <a:pt x="613" y="200"/>
                  </a:lnTo>
                  <a:lnTo>
                    <a:pt x="602" y="211"/>
                  </a:lnTo>
                  <a:lnTo>
                    <a:pt x="569" y="233"/>
                  </a:lnTo>
                  <a:lnTo>
                    <a:pt x="543" y="244"/>
                  </a:lnTo>
                  <a:lnTo>
                    <a:pt x="514" y="259"/>
                  </a:lnTo>
                  <a:lnTo>
                    <a:pt x="473" y="267"/>
                  </a:lnTo>
                  <a:lnTo>
                    <a:pt x="429" y="270"/>
                  </a:lnTo>
                  <a:lnTo>
                    <a:pt x="421" y="270"/>
                  </a:lnTo>
                  <a:lnTo>
                    <a:pt x="469" y="259"/>
                  </a:lnTo>
                  <a:lnTo>
                    <a:pt x="502" y="244"/>
                  </a:lnTo>
                  <a:lnTo>
                    <a:pt x="528" y="230"/>
                  </a:lnTo>
                  <a:lnTo>
                    <a:pt x="543" y="211"/>
                  </a:lnTo>
                  <a:lnTo>
                    <a:pt x="547" y="189"/>
                  </a:lnTo>
                  <a:lnTo>
                    <a:pt x="547" y="174"/>
                  </a:lnTo>
                  <a:lnTo>
                    <a:pt x="543" y="159"/>
                  </a:lnTo>
                  <a:lnTo>
                    <a:pt x="532" y="145"/>
                  </a:lnTo>
                  <a:lnTo>
                    <a:pt x="525" y="130"/>
                  </a:lnTo>
                  <a:lnTo>
                    <a:pt x="488" y="111"/>
                  </a:lnTo>
                  <a:lnTo>
                    <a:pt x="447" y="104"/>
                  </a:lnTo>
                  <a:lnTo>
                    <a:pt x="406" y="100"/>
                  </a:lnTo>
                  <a:lnTo>
                    <a:pt x="332" y="93"/>
                  </a:lnTo>
                  <a:lnTo>
                    <a:pt x="295" y="100"/>
                  </a:lnTo>
                  <a:lnTo>
                    <a:pt x="210" y="93"/>
                  </a:lnTo>
                  <a:lnTo>
                    <a:pt x="140" y="85"/>
                  </a:lnTo>
                  <a:lnTo>
                    <a:pt x="96" y="74"/>
                  </a:lnTo>
                  <a:lnTo>
                    <a:pt x="66" y="63"/>
                  </a:lnTo>
                  <a:lnTo>
                    <a:pt x="51" y="56"/>
                  </a:lnTo>
                  <a:lnTo>
                    <a:pt x="48" y="45"/>
                  </a:lnTo>
                  <a:lnTo>
                    <a:pt x="48" y="41"/>
                  </a:lnTo>
                  <a:lnTo>
                    <a:pt x="51" y="30"/>
                  </a:lnTo>
                  <a:lnTo>
                    <a:pt x="63" y="15"/>
                  </a:lnTo>
                  <a:lnTo>
                    <a:pt x="77" y="4"/>
                  </a:lnTo>
                  <a:lnTo>
                    <a:pt x="70" y="0"/>
                  </a:lnTo>
                  <a:lnTo>
                    <a:pt x="55" y="15"/>
                  </a:lnTo>
                  <a:lnTo>
                    <a:pt x="48" y="30"/>
                  </a:lnTo>
                  <a:lnTo>
                    <a:pt x="40" y="45"/>
                  </a:lnTo>
                  <a:lnTo>
                    <a:pt x="51" y="60"/>
                  </a:lnTo>
                  <a:lnTo>
                    <a:pt x="70" y="71"/>
                  </a:lnTo>
                  <a:lnTo>
                    <a:pt x="100" y="78"/>
                  </a:lnTo>
                  <a:lnTo>
                    <a:pt x="140" y="89"/>
                  </a:lnTo>
                  <a:lnTo>
                    <a:pt x="210" y="100"/>
                  </a:lnTo>
                  <a:lnTo>
                    <a:pt x="295" y="104"/>
                  </a:lnTo>
                  <a:lnTo>
                    <a:pt x="332" y="100"/>
                  </a:lnTo>
                  <a:lnTo>
                    <a:pt x="406" y="100"/>
                  </a:lnTo>
                  <a:lnTo>
                    <a:pt x="447" y="111"/>
                  </a:lnTo>
                  <a:lnTo>
                    <a:pt x="488" y="115"/>
                  </a:lnTo>
                  <a:lnTo>
                    <a:pt x="517" y="134"/>
                  </a:lnTo>
                  <a:lnTo>
                    <a:pt x="528" y="148"/>
                  </a:lnTo>
                  <a:lnTo>
                    <a:pt x="539" y="163"/>
                  </a:lnTo>
                  <a:lnTo>
                    <a:pt x="543" y="174"/>
                  </a:lnTo>
                  <a:lnTo>
                    <a:pt x="543" y="189"/>
                  </a:lnTo>
                  <a:lnTo>
                    <a:pt x="539" y="204"/>
                  </a:lnTo>
                  <a:lnTo>
                    <a:pt x="528" y="226"/>
                  </a:lnTo>
                  <a:lnTo>
                    <a:pt x="499" y="241"/>
                  </a:lnTo>
                  <a:lnTo>
                    <a:pt x="454" y="259"/>
                  </a:lnTo>
                  <a:lnTo>
                    <a:pt x="388" y="270"/>
                  </a:lnTo>
                  <a:lnTo>
                    <a:pt x="314" y="270"/>
                  </a:lnTo>
                  <a:lnTo>
                    <a:pt x="362" y="267"/>
                  </a:lnTo>
                  <a:lnTo>
                    <a:pt x="414" y="256"/>
                  </a:lnTo>
                  <a:lnTo>
                    <a:pt x="454" y="233"/>
                  </a:lnTo>
                  <a:lnTo>
                    <a:pt x="469" y="226"/>
                  </a:lnTo>
                  <a:lnTo>
                    <a:pt x="477" y="211"/>
                  </a:lnTo>
                  <a:lnTo>
                    <a:pt x="477" y="196"/>
                  </a:lnTo>
                  <a:lnTo>
                    <a:pt x="473" y="182"/>
                  </a:lnTo>
                  <a:lnTo>
                    <a:pt x="462" y="163"/>
                  </a:lnTo>
                  <a:lnTo>
                    <a:pt x="447" y="145"/>
                  </a:lnTo>
                  <a:lnTo>
                    <a:pt x="417" y="130"/>
                  </a:lnTo>
                  <a:lnTo>
                    <a:pt x="373" y="115"/>
                  </a:lnTo>
                  <a:lnTo>
                    <a:pt x="314" y="111"/>
                  </a:lnTo>
                  <a:lnTo>
                    <a:pt x="273" y="104"/>
                  </a:lnTo>
                  <a:lnTo>
                    <a:pt x="173" y="100"/>
                  </a:lnTo>
                  <a:lnTo>
                    <a:pt x="100" y="89"/>
                  </a:lnTo>
                  <a:lnTo>
                    <a:pt x="51" y="74"/>
                  </a:lnTo>
                  <a:lnTo>
                    <a:pt x="15" y="63"/>
                  </a:lnTo>
                  <a:lnTo>
                    <a:pt x="7" y="45"/>
                  </a:lnTo>
                  <a:lnTo>
                    <a:pt x="0" y="30"/>
                  </a:lnTo>
                  <a:lnTo>
                    <a:pt x="11" y="19"/>
                  </a:lnTo>
                  <a:lnTo>
                    <a:pt x="26" y="8"/>
                  </a:lnTo>
                  <a:lnTo>
                    <a:pt x="51" y="0"/>
                  </a:lnTo>
                  <a:lnTo>
                    <a:pt x="85" y="0"/>
                  </a:lnTo>
                  <a:lnTo>
                    <a:pt x="111" y="4"/>
                  </a:lnTo>
                  <a:lnTo>
                    <a:pt x="92" y="8"/>
                  </a:lnTo>
                  <a:lnTo>
                    <a:pt x="77" y="23"/>
                  </a:lnTo>
                  <a:lnTo>
                    <a:pt x="77" y="34"/>
                  </a:lnTo>
                  <a:lnTo>
                    <a:pt x="77" y="41"/>
                  </a:lnTo>
                  <a:lnTo>
                    <a:pt x="85" y="56"/>
                  </a:lnTo>
                  <a:lnTo>
                    <a:pt x="96" y="63"/>
                  </a:lnTo>
                  <a:lnTo>
                    <a:pt x="136" y="78"/>
                  </a:lnTo>
                  <a:lnTo>
                    <a:pt x="192" y="89"/>
                  </a:lnTo>
                  <a:lnTo>
                    <a:pt x="247" y="93"/>
                  </a:lnTo>
                  <a:lnTo>
                    <a:pt x="358" y="93"/>
                  </a:lnTo>
                  <a:lnTo>
                    <a:pt x="414" y="89"/>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9" name="図形 78"/>
            <p:cNvSpPr>
              <a:spLocks/>
            </p:cNvSpPr>
            <p:nvPr/>
          </p:nvSpPr>
          <p:spPr bwMode="auto">
            <a:xfrm>
              <a:off x="1960992" y="5313713"/>
              <a:ext cx="351108" cy="114410"/>
            </a:xfrm>
            <a:custGeom>
              <a:avLst/>
              <a:gdLst/>
              <a:ahLst/>
              <a:cxnLst>
                <a:cxn ang="0">
                  <a:pos x="55" y="26"/>
                </a:cxn>
                <a:cxn ang="0">
                  <a:pos x="63" y="33"/>
                </a:cxn>
                <a:cxn ang="0">
                  <a:pos x="70" y="41"/>
                </a:cxn>
                <a:cxn ang="0">
                  <a:pos x="107" y="55"/>
                </a:cxn>
                <a:cxn ang="0">
                  <a:pos x="148" y="66"/>
                </a:cxn>
                <a:cxn ang="0">
                  <a:pos x="229" y="81"/>
                </a:cxn>
                <a:cxn ang="0">
                  <a:pos x="196" y="81"/>
                </a:cxn>
                <a:cxn ang="0">
                  <a:pos x="137" y="70"/>
                </a:cxn>
                <a:cxn ang="0">
                  <a:pos x="89" y="66"/>
                </a:cxn>
                <a:cxn ang="0">
                  <a:pos x="41" y="52"/>
                </a:cxn>
                <a:cxn ang="0">
                  <a:pos x="11" y="41"/>
                </a:cxn>
                <a:cxn ang="0">
                  <a:pos x="0" y="37"/>
                </a:cxn>
                <a:cxn ang="0">
                  <a:pos x="0" y="33"/>
                </a:cxn>
                <a:cxn ang="0">
                  <a:pos x="0" y="22"/>
                </a:cxn>
                <a:cxn ang="0">
                  <a:pos x="11" y="11"/>
                </a:cxn>
                <a:cxn ang="0">
                  <a:pos x="37" y="0"/>
                </a:cxn>
                <a:cxn ang="0">
                  <a:pos x="81" y="0"/>
                </a:cxn>
                <a:cxn ang="0">
                  <a:pos x="67" y="11"/>
                </a:cxn>
                <a:cxn ang="0">
                  <a:pos x="63" y="15"/>
                </a:cxn>
                <a:cxn ang="0">
                  <a:pos x="55" y="26"/>
                </a:cxn>
              </a:cxnLst>
              <a:rect l="0" t="0" r="0" b="0"/>
              <a:pathLst>
                <a:path w="229" h="81">
                  <a:moveTo>
                    <a:pt x="55" y="26"/>
                  </a:moveTo>
                  <a:lnTo>
                    <a:pt x="63" y="33"/>
                  </a:lnTo>
                  <a:lnTo>
                    <a:pt x="70" y="41"/>
                  </a:lnTo>
                  <a:lnTo>
                    <a:pt x="107" y="55"/>
                  </a:lnTo>
                  <a:lnTo>
                    <a:pt x="148" y="66"/>
                  </a:lnTo>
                  <a:lnTo>
                    <a:pt x="229" y="81"/>
                  </a:lnTo>
                  <a:lnTo>
                    <a:pt x="196" y="81"/>
                  </a:lnTo>
                  <a:lnTo>
                    <a:pt x="137" y="70"/>
                  </a:lnTo>
                  <a:lnTo>
                    <a:pt x="89" y="66"/>
                  </a:lnTo>
                  <a:lnTo>
                    <a:pt x="41" y="52"/>
                  </a:lnTo>
                  <a:lnTo>
                    <a:pt x="11" y="41"/>
                  </a:lnTo>
                  <a:lnTo>
                    <a:pt x="0" y="37"/>
                  </a:lnTo>
                  <a:lnTo>
                    <a:pt x="0" y="33"/>
                  </a:lnTo>
                  <a:lnTo>
                    <a:pt x="0" y="22"/>
                  </a:lnTo>
                  <a:lnTo>
                    <a:pt x="11" y="11"/>
                  </a:lnTo>
                  <a:lnTo>
                    <a:pt x="37" y="0"/>
                  </a:lnTo>
                  <a:lnTo>
                    <a:pt x="81" y="0"/>
                  </a:lnTo>
                  <a:lnTo>
                    <a:pt x="67" y="11"/>
                  </a:lnTo>
                  <a:lnTo>
                    <a:pt x="63" y="15"/>
                  </a:lnTo>
                  <a:lnTo>
                    <a:pt x="55" y="26"/>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0" name="図形 79"/>
            <p:cNvSpPr>
              <a:spLocks/>
            </p:cNvSpPr>
            <p:nvPr/>
          </p:nvSpPr>
          <p:spPr bwMode="auto">
            <a:xfrm>
              <a:off x="2753668" y="5443660"/>
              <a:ext cx="409371" cy="276844"/>
            </a:xfrm>
            <a:custGeom>
              <a:avLst/>
              <a:gdLst/>
              <a:ahLst/>
              <a:cxnLst>
                <a:cxn ang="0">
                  <a:pos x="252" y="56"/>
                </a:cxn>
                <a:cxn ang="0">
                  <a:pos x="263" y="70"/>
                </a:cxn>
                <a:cxn ang="0">
                  <a:pos x="267" y="82"/>
                </a:cxn>
                <a:cxn ang="0">
                  <a:pos x="267" y="96"/>
                </a:cxn>
                <a:cxn ang="0">
                  <a:pos x="263" y="111"/>
                </a:cxn>
                <a:cxn ang="0">
                  <a:pos x="259" y="119"/>
                </a:cxn>
                <a:cxn ang="0">
                  <a:pos x="226" y="144"/>
                </a:cxn>
                <a:cxn ang="0">
                  <a:pos x="193" y="159"/>
                </a:cxn>
                <a:cxn ang="0">
                  <a:pos x="152" y="174"/>
                </a:cxn>
                <a:cxn ang="0">
                  <a:pos x="67" y="189"/>
                </a:cxn>
                <a:cxn ang="0">
                  <a:pos x="0" y="196"/>
                </a:cxn>
                <a:cxn ang="0">
                  <a:pos x="41" y="185"/>
                </a:cxn>
                <a:cxn ang="0">
                  <a:pos x="82" y="174"/>
                </a:cxn>
                <a:cxn ang="0">
                  <a:pos x="126" y="156"/>
                </a:cxn>
                <a:cxn ang="0">
                  <a:pos x="174" y="126"/>
                </a:cxn>
                <a:cxn ang="0">
                  <a:pos x="189" y="104"/>
                </a:cxn>
                <a:cxn ang="0">
                  <a:pos x="196" y="89"/>
                </a:cxn>
                <a:cxn ang="0">
                  <a:pos x="196" y="63"/>
                </a:cxn>
                <a:cxn ang="0">
                  <a:pos x="189" y="45"/>
                </a:cxn>
                <a:cxn ang="0">
                  <a:pos x="167" y="26"/>
                </a:cxn>
                <a:cxn ang="0">
                  <a:pos x="134" y="11"/>
                </a:cxn>
                <a:cxn ang="0">
                  <a:pos x="85" y="0"/>
                </a:cxn>
                <a:cxn ang="0">
                  <a:pos x="152" y="11"/>
                </a:cxn>
                <a:cxn ang="0">
                  <a:pos x="204" y="19"/>
                </a:cxn>
                <a:cxn ang="0">
                  <a:pos x="233" y="34"/>
                </a:cxn>
                <a:cxn ang="0">
                  <a:pos x="252" y="56"/>
                </a:cxn>
              </a:cxnLst>
              <a:rect l="0" t="0" r="0" b="0"/>
              <a:pathLst>
                <a:path w="267" h="196">
                  <a:moveTo>
                    <a:pt x="252" y="56"/>
                  </a:moveTo>
                  <a:lnTo>
                    <a:pt x="263" y="70"/>
                  </a:lnTo>
                  <a:lnTo>
                    <a:pt x="267" y="82"/>
                  </a:lnTo>
                  <a:lnTo>
                    <a:pt x="267" y="96"/>
                  </a:lnTo>
                  <a:lnTo>
                    <a:pt x="263" y="111"/>
                  </a:lnTo>
                  <a:lnTo>
                    <a:pt x="259" y="119"/>
                  </a:lnTo>
                  <a:lnTo>
                    <a:pt x="226" y="144"/>
                  </a:lnTo>
                  <a:lnTo>
                    <a:pt x="193" y="159"/>
                  </a:lnTo>
                  <a:lnTo>
                    <a:pt x="152" y="174"/>
                  </a:lnTo>
                  <a:lnTo>
                    <a:pt x="67" y="189"/>
                  </a:lnTo>
                  <a:lnTo>
                    <a:pt x="0" y="196"/>
                  </a:lnTo>
                  <a:lnTo>
                    <a:pt x="41" y="185"/>
                  </a:lnTo>
                  <a:lnTo>
                    <a:pt x="82" y="174"/>
                  </a:lnTo>
                  <a:lnTo>
                    <a:pt x="126" y="156"/>
                  </a:lnTo>
                  <a:lnTo>
                    <a:pt x="174" y="126"/>
                  </a:lnTo>
                  <a:lnTo>
                    <a:pt x="189" y="104"/>
                  </a:lnTo>
                  <a:lnTo>
                    <a:pt x="196" y="89"/>
                  </a:lnTo>
                  <a:lnTo>
                    <a:pt x="196" y="63"/>
                  </a:lnTo>
                  <a:lnTo>
                    <a:pt x="189" y="45"/>
                  </a:lnTo>
                  <a:lnTo>
                    <a:pt x="167" y="26"/>
                  </a:lnTo>
                  <a:lnTo>
                    <a:pt x="134" y="11"/>
                  </a:lnTo>
                  <a:lnTo>
                    <a:pt x="85" y="0"/>
                  </a:lnTo>
                  <a:lnTo>
                    <a:pt x="152" y="11"/>
                  </a:lnTo>
                  <a:lnTo>
                    <a:pt x="204" y="19"/>
                  </a:lnTo>
                  <a:lnTo>
                    <a:pt x="233" y="34"/>
                  </a:lnTo>
                  <a:lnTo>
                    <a:pt x="252" y="56"/>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1" name="図形 80"/>
            <p:cNvSpPr>
              <a:spLocks/>
            </p:cNvSpPr>
            <p:nvPr/>
          </p:nvSpPr>
          <p:spPr bwMode="auto">
            <a:xfrm>
              <a:off x="3892853" y="5360324"/>
              <a:ext cx="323510" cy="271194"/>
            </a:xfrm>
            <a:custGeom>
              <a:avLst/>
              <a:gdLst/>
              <a:ahLst/>
              <a:cxnLst>
                <a:cxn ang="0">
                  <a:pos x="211" y="85"/>
                </a:cxn>
                <a:cxn ang="0">
                  <a:pos x="211" y="93"/>
                </a:cxn>
                <a:cxn ang="0">
                  <a:pos x="204" y="122"/>
                </a:cxn>
                <a:cxn ang="0">
                  <a:pos x="193" y="141"/>
                </a:cxn>
                <a:cxn ang="0">
                  <a:pos x="178" y="155"/>
                </a:cxn>
                <a:cxn ang="0">
                  <a:pos x="152" y="174"/>
                </a:cxn>
                <a:cxn ang="0">
                  <a:pos x="122" y="189"/>
                </a:cxn>
                <a:cxn ang="0">
                  <a:pos x="89" y="192"/>
                </a:cxn>
                <a:cxn ang="0">
                  <a:pos x="111" y="178"/>
                </a:cxn>
                <a:cxn ang="0">
                  <a:pos x="141" y="159"/>
                </a:cxn>
                <a:cxn ang="0">
                  <a:pos x="163" y="129"/>
                </a:cxn>
                <a:cxn ang="0">
                  <a:pos x="174" y="107"/>
                </a:cxn>
                <a:cxn ang="0">
                  <a:pos x="174" y="93"/>
                </a:cxn>
                <a:cxn ang="0">
                  <a:pos x="167" y="78"/>
                </a:cxn>
                <a:cxn ang="0">
                  <a:pos x="141" y="59"/>
                </a:cxn>
                <a:cxn ang="0">
                  <a:pos x="119" y="44"/>
                </a:cxn>
                <a:cxn ang="0">
                  <a:pos x="93" y="30"/>
                </a:cxn>
                <a:cxn ang="0">
                  <a:pos x="52" y="8"/>
                </a:cxn>
                <a:cxn ang="0">
                  <a:pos x="0" y="0"/>
                </a:cxn>
                <a:cxn ang="0">
                  <a:pos x="56" y="4"/>
                </a:cxn>
                <a:cxn ang="0">
                  <a:pos x="122" y="22"/>
                </a:cxn>
                <a:cxn ang="0">
                  <a:pos x="152" y="33"/>
                </a:cxn>
                <a:cxn ang="0">
                  <a:pos x="182" y="48"/>
                </a:cxn>
                <a:cxn ang="0">
                  <a:pos x="204" y="70"/>
                </a:cxn>
                <a:cxn ang="0">
                  <a:pos x="211" y="85"/>
                </a:cxn>
              </a:cxnLst>
              <a:rect l="0" t="0" r="0" b="0"/>
              <a:pathLst>
                <a:path w="211" h="192">
                  <a:moveTo>
                    <a:pt x="211" y="85"/>
                  </a:moveTo>
                  <a:lnTo>
                    <a:pt x="211" y="93"/>
                  </a:lnTo>
                  <a:lnTo>
                    <a:pt x="204" y="122"/>
                  </a:lnTo>
                  <a:lnTo>
                    <a:pt x="193" y="141"/>
                  </a:lnTo>
                  <a:lnTo>
                    <a:pt x="178" y="155"/>
                  </a:lnTo>
                  <a:lnTo>
                    <a:pt x="152" y="174"/>
                  </a:lnTo>
                  <a:lnTo>
                    <a:pt x="122" y="189"/>
                  </a:lnTo>
                  <a:lnTo>
                    <a:pt x="89" y="192"/>
                  </a:lnTo>
                  <a:lnTo>
                    <a:pt x="111" y="178"/>
                  </a:lnTo>
                  <a:lnTo>
                    <a:pt x="141" y="159"/>
                  </a:lnTo>
                  <a:lnTo>
                    <a:pt x="163" y="129"/>
                  </a:lnTo>
                  <a:lnTo>
                    <a:pt x="174" y="107"/>
                  </a:lnTo>
                  <a:lnTo>
                    <a:pt x="174" y="93"/>
                  </a:lnTo>
                  <a:lnTo>
                    <a:pt x="167" y="78"/>
                  </a:lnTo>
                  <a:lnTo>
                    <a:pt x="141" y="59"/>
                  </a:lnTo>
                  <a:lnTo>
                    <a:pt x="119" y="44"/>
                  </a:lnTo>
                  <a:lnTo>
                    <a:pt x="93" y="30"/>
                  </a:lnTo>
                  <a:lnTo>
                    <a:pt x="52" y="8"/>
                  </a:lnTo>
                  <a:lnTo>
                    <a:pt x="0" y="0"/>
                  </a:lnTo>
                  <a:lnTo>
                    <a:pt x="56" y="4"/>
                  </a:lnTo>
                  <a:lnTo>
                    <a:pt x="122" y="22"/>
                  </a:lnTo>
                  <a:lnTo>
                    <a:pt x="152" y="33"/>
                  </a:lnTo>
                  <a:lnTo>
                    <a:pt x="182" y="48"/>
                  </a:lnTo>
                  <a:lnTo>
                    <a:pt x="204" y="70"/>
                  </a:lnTo>
                  <a:lnTo>
                    <a:pt x="211" y="85"/>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2" name="図形 81"/>
            <p:cNvSpPr>
              <a:spLocks/>
            </p:cNvSpPr>
            <p:nvPr/>
          </p:nvSpPr>
          <p:spPr bwMode="auto">
            <a:xfrm>
              <a:off x="3672069" y="5329250"/>
              <a:ext cx="476832" cy="329105"/>
            </a:xfrm>
            <a:custGeom>
              <a:avLst/>
              <a:gdLst/>
              <a:ahLst/>
              <a:cxnLst>
                <a:cxn ang="0">
                  <a:pos x="266" y="155"/>
                </a:cxn>
                <a:cxn ang="0">
                  <a:pos x="270" y="137"/>
                </a:cxn>
                <a:cxn ang="0">
                  <a:pos x="278" y="122"/>
                </a:cxn>
                <a:cxn ang="0">
                  <a:pos x="270" y="107"/>
                </a:cxn>
                <a:cxn ang="0">
                  <a:pos x="252" y="85"/>
                </a:cxn>
                <a:cxn ang="0">
                  <a:pos x="226" y="70"/>
                </a:cxn>
                <a:cxn ang="0">
                  <a:pos x="196" y="52"/>
                </a:cxn>
                <a:cxn ang="0">
                  <a:pos x="163" y="37"/>
                </a:cxn>
                <a:cxn ang="0">
                  <a:pos x="85" y="15"/>
                </a:cxn>
                <a:cxn ang="0">
                  <a:pos x="0" y="0"/>
                </a:cxn>
                <a:cxn ang="0">
                  <a:pos x="96" y="11"/>
                </a:cxn>
                <a:cxn ang="0">
                  <a:pos x="163" y="26"/>
                </a:cxn>
                <a:cxn ang="0">
                  <a:pos x="215" y="44"/>
                </a:cxn>
                <a:cxn ang="0">
                  <a:pos x="255" y="66"/>
                </a:cxn>
                <a:cxn ang="0">
                  <a:pos x="285" y="85"/>
                </a:cxn>
                <a:cxn ang="0">
                  <a:pos x="303" y="100"/>
                </a:cxn>
                <a:cxn ang="0">
                  <a:pos x="311" y="115"/>
                </a:cxn>
                <a:cxn ang="0">
                  <a:pos x="311" y="137"/>
                </a:cxn>
                <a:cxn ang="0">
                  <a:pos x="303" y="155"/>
                </a:cxn>
                <a:cxn ang="0">
                  <a:pos x="285" y="170"/>
                </a:cxn>
                <a:cxn ang="0">
                  <a:pos x="266" y="192"/>
                </a:cxn>
                <a:cxn ang="0">
                  <a:pos x="233" y="211"/>
                </a:cxn>
                <a:cxn ang="0">
                  <a:pos x="215" y="222"/>
                </a:cxn>
                <a:cxn ang="0">
                  <a:pos x="163" y="233"/>
                </a:cxn>
                <a:cxn ang="0">
                  <a:pos x="196" y="214"/>
                </a:cxn>
                <a:cxn ang="0">
                  <a:pos x="233" y="200"/>
                </a:cxn>
                <a:cxn ang="0">
                  <a:pos x="252" y="181"/>
                </a:cxn>
                <a:cxn ang="0">
                  <a:pos x="266" y="155"/>
                </a:cxn>
              </a:cxnLst>
              <a:rect l="0" t="0" r="0" b="0"/>
              <a:pathLst>
                <a:path w="311" h="233">
                  <a:moveTo>
                    <a:pt x="266" y="155"/>
                  </a:moveTo>
                  <a:lnTo>
                    <a:pt x="270" y="137"/>
                  </a:lnTo>
                  <a:lnTo>
                    <a:pt x="278" y="122"/>
                  </a:lnTo>
                  <a:lnTo>
                    <a:pt x="270" y="107"/>
                  </a:lnTo>
                  <a:lnTo>
                    <a:pt x="252" y="85"/>
                  </a:lnTo>
                  <a:lnTo>
                    <a:pt x="226" y="70"/>
                  </a:lnTo>
                  <a:lnTo>
                    <a:pt x="196" y="52"/>
                  </a:lnTo>
                  <a:lnTo>
                    <a:pt x="163" y="37"/>
                  </a:lnTo>
                  <a:lnTo>
                    <a:pt x="85" y="15"/>
                  </a:lnTo>
                  <a:lnTo>
                    <a:pt x="0" y="0"/>
                  </a:lnTo>
                  <a:lnTo>
                    <a:pt x="96" y="11"/>
                  </a:lnTo>
                  <a:lnTo>
                    <a:pt x="163" y="26"/>
                  </a:lnTo>
                  <a:lnTo>
                    <a:pt x="215" y="44"/>
                  </a:lnTo>
                  <a:lnTo>
                    <a:pt x="255" y="66"/>
                  </a:lnTo>
                  <a:lnTo>
                    <a:pt x="285" y="85"/>
                  </a:lnTo>
                  <a:lnTo>
                    <a:pt x="303" y="100"/>
                  </a:lnTo>
                  <a:lnTo>
                    <a:pt x="311" y="115"/>
                  </a:lnTo>
                  <a:lnTo>
                    <a:pt x="311" y="137"/>
                  </a:lnTo>
                  <a:lnTo>
                    <a:pt x="303" y="155"/>
                  </a:lnTo>
                  <a:lnTo>
                    <a:pt x="285" y="170"/>
                  </a:lnTo>
                  <a:lnTo>
                    <a:pt x="266" y="192"/>
                  </a:lnTo>
                  <a:lnTo>
                    <a:pt x="233" y="211"/>
                  </a:lnTo>
                  <a:lnTo>
                    <a:pt x="215" y="222"/>
                  </a:lnTo>
                  <a:lnTo>
                    <a:pt x="163" y="233"/>
                  </a:lnTo>
                  <a:lnTo>
                    <a:pt x="196" y="214"/>
                  </a:lnTo>
                  <a:lnTo>
                    <a:pt x="233" y="200"/>
                  </a:lnTo>
                  <a:lnTo>
                    <a:pt x="252" y="181"/>
                  </a:lnTo>
                  <a:lnTo>
                    <a:pt x="266" y="155"/>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3" name="図形 82"/>
            <p:cNvSpPr>
              <a:spLocks/>
            </p:cNvSpPr>
            <p:nvPr/>
          </p:nvSpPr>
          <p:spPr bwMode="auto">
            <a:xfrm>
              <a:off x="3621472" y="5365974"/>
              <a:ext cx="323510" cy="292381"/>
            </a:xfrm>
            <a:custGeom>
              <a:avLst/>
              <a:gdLst/>
              <a:ahLst/>
              <a:cxnLst>
                <a:cxn ang="0">
                  <a:pos x="174" y="100"/>
                </a:cxn>
                <a:cxn ang="0">
                  <a:pos x="174" y="89"/>
                </a:cxn>
                <a:cxn ang="0">
                  <a:pos x="163" y="70"/>
                </a:cxn>
                <a:cxn ang="0">
                  <a:pos x="148" y="59"/>
                </a:cxn>
                <a:cxn ang="0">
                  <a:pos x="115" y="33"/>
                </a:cxn>
                <a:cxn ang="0">
                  <a:pos x="59" y="15"/>
                </a:cxn>
                <a:cxn ang="0">
                  <a:pos x="0" y="0"/>
                </a:cxn>
                <a:cxn ang="0">
                  <a:pos x="63" y="11"/>
                </a:cxn>
                <a:cxn ang="0">
                  <a:pos x="115" y="18"/>
                </a:cxn>
                <a:cxn ang="0">
                  <a:pos x="148" y="33"/>
                </a:cxn>
                <a:cxn ang="0">
                  <a:pos x="174" y="48"/>
                </a:cxn>
                <a:cxn ang="0">
                  <a:pos x="196" y="66"/>
                </a:cxn>
                <a:cxn ang="0">
                  <a:pos x="203" y="70"/>
                </a:cxn>
                <a:cxn ang="0">
                  <a:pos x="211" y="81"/>
                </a:cxn>
                <a:cxn ang="0">
                  <a:pos x="211" y="96"/>
                </a:cxn>
                <a:cxn ang="0">
                  <a:pos x="211" y="114"/>
                </a:cxn>
                <a:cxn ang="0">
                  <a:pos x="200" y="129"/>
                </a:cxn>
                <a:cxn ang="0">
                  <a:pos x="174" y="166"/>
                </a:cxn>
                <a:cxn ang="0">
                  <a:pos x="140" y="188"/>
                </a:cxn>
                <a:cxn ang="0">
                  <a:pos x="107" y="207"/>
                </a:cxn>
                <a:cxn ang="0">
                  <a:pos x="144" y="174"/>
                </a:cxn>
                <a:cxn ang="0">
                  <a:pos x="163" y="144"/>
                </a:cxn>
                <a:cxn ang="0">
                  <a:pos x="174" y="118"/>
                </a:cxn>
                <a:cxn ang="0">
                  <a:pos x="174" y="100"/>
                </a:cxn>
              </a:cxnLst>
              <a:rect l="0" t="0" r="0" b="0"/>
              <a:pathLst>
                <a:path w="211" h="207">
                  <a:moveTo>
                    <a:pt x="174" y="100"/>
                  </a:moveTo>
                  <a:lnTo>
                    <a:pt x="174" y="89"/>
                  </a:lnTo>
                  <a:lnTo>
                    <a:pt x="163" y="70"/>
                  </a:lnTo>
                  <a:lnTo>
                    <a:pt x="148" y="59"/>
                  </a:lnTo>
                  <a:lnTo>
                    <a:pt x="115" y="33"/>
                  </a:lnTo>
                  <a:lnTo>
                    <a:pt x="59" y="15"/>
                  </a:lnTo>
                  <a:lnTo>
                    <a:pt x="0" y="0"/>
                  </a:lnTo>
                  <a:lnTo>
                    <a:pt x="63" y="11"/>
                  </a:lnTo>
                  <a:lnTo>
                    <a:pt x="115" y="18"/>
                  </a:lnTo>
                  <a:lnTo>
                    <a:pt x="148" y="33"/>
                  </a:lnTo>
                  <a:lnTo>
                    <a:pt x="174" y="48"/>
                  </a:lnTo>
                  <a:lnTo>
                    <a:pt x="196" y="66"/>
                  </a:lnTo>
                  <a:lnTo>
                    <a:pt x="203" y="70"/>
                  </a:lnTo>
                  <a:lnTo>
                    <a:pt x="211" y="81"/>
                  </a:lnTo>
                  <a:lnTo>
                    <a:pt x="211" y="96"/>
                  </a:lnTo>
                  <a:lnTo>
                    <a:pt x="211" y="114"/>
                  </a:lnTo>
                  <a:lnTo>
                    <a:pt x="200" y="129"/>
                  </a:lnTo>
                  <a:lnTo>
                    <a:pt x="174" y="166"/>
                  </a:lnTo>
                  <a:lnTo>
                    <a:pt x="140" y="188"/>
                  </a:lnTo>
                  <a:lnTo>
                    <a:pt x="107" y="207"/>
                  </a:lnTo>
                  <a:lnTo>
                    <a:pt x="144" y="174"/>
                  </a:lnTo>
                  <a:lnTo>
                    <a:pt x="163" y="144"/>
                  </a:lnTo>
                  <a:lnTo>
                    <a:pt x="174" y="118"/>
                  </a:lnTo>
                  <a:lnTo>
                    <a:pt x="174" y="10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4" name="図形 83"/>
            <p:cNvSpPr>
              <a:spLocks/>
            </p:cNvSpPr>
            <p:nvPr/>
          </p:nvSpPr>
          <p:spPr bwMode="auto">
            <a:xfrm>
              <a:off x="3196769" y="5344787"/>
              <a:ext cx="555027" cy="334755"/>
            </a:xfrm>
            <a:custGeom>
              <a:avLst/>
              <a:gdLst/>
              <a:ahLst/>
              <a:cxnLst>
                <a:cxn ang="0">
                  <a:pos x="321" y="140"/>
                </a:cxn>
                <a:cxn ang="0">
                  <a:pos x="314" y="104"/>
                </a:cxn>
                <a:cxn ang="0">
                  <a:pos x="307" y="96"/>
                </a:cxn>
                <a:cxn ang="0">
                  <a:pos x="292" y="81"/>
                </a:cxn>
                <a:cxn ang="0">
                  <a:pos x="266" y="70"/>
                </a:cxn>
                <a:cxn ang="0">
                  <a:pos x="225" y="48"/>
                </a:cxn>
                <a:cxn ang="0">
                  <a:pos x="170" y="33"/>
                </a:cxn>
                <a:cxn ang="0">
                  <a:pos x="96" y="15"/>
                </a:cxn>
                <a:cxn ang="0">
                  <a:pos x="0" y="0"/>
                </a:cxn>
                <a:cxn ang="0">
                  <a:pos x="96" y="11"/>
                </a:cxn>
                <a:cxn ang="0">
                  <a:pos x="203" y="30"/>
                </a:cxn>
                <a:cxn ang="0">
                  <a:pos x="255" y="44"/>
                </a:cxn>
                <a:cxn ang="0">
                  <a:pos x="299" y="63"/>
                </a:cxn>
                <a:cxn ang="0">
                  <a:pos x="336" y="81"/>
                </a:cxn>
                <a:cxn ang="0">
                  <a:pos x="362" y="104"/>
                </a:cxn>
                <a:cxn ang="0">
                  <a:pos x="362" y="118"/>
                </a:cxn>
                <a:cxn ang="0">
                  <a:pos x="362" y="140"/>
                </a:cxn>
                <a:cxn ang="0">
                  <a:pos x="351" y="159"/>
                </a:cxn>
                <a:cxn ang="0">
                  <a:pos x="336" y="185"/>
                </a:cxn>
                <a:cxn ang="0">
                  <a:pos x="314" y="200"/>
                </a:cxn>
                <a:cxn ang="0">
                  <a:pos x="284" y="222"/>
                </a:cxn>
                <a:cxn ang="0">
                  <a:pos x="255" y="237"/>
                </a:cxn>
                <a:cxn ang="0">
                  <a:pos x="277" y="222"/>
                </a:cxn>
                <a:cxn ang="0">
                  <a:pos x="296" y="200"/>
                </a:cxn>
                <a:cxn ang="0">
                  <a:pos x="310" y="170"/>
                </a:cxn>
                <a:cxn ang="0">
                  <a:pos x="321" y="140"/>
                </a:cxn>
              </a:cxnLst>
              <a:rect l="0" t="0" r="0" b="0"/>
              <a:pathLst>
                <a:path w="362" h="237">
                  <a:moveTo>
                    <a:pt x="321" y="140"/>
                  </a:moveTo>
                  <a:lnTo>
                    <a:pt x="314" y="104"/>
                  </a:lnTo>
                  <a:lnTo>
                    <a:pt x="307" y="96"/>
                  </a:lnTo>
                  <a:lnTo>
                    <a:pt x="292" y="81"/>
                  </a:lnTo>
                  <a:lnTo>
                    <a:pt x="266" y="70"/>
                  </a:lnTo>
                  <a:lnTo>
                    <a:pt x="225" y="48"/>
                  </a:lnTo>
                  <a:lnTo>
                    <a:pt x="170" y="33"/>
                  </a:lnTo>
                  <a:lnTo>
                    <a:pt x="96" y="15"/>
                  </a:lnTo>
                  <a:lnTo>
                    <a:pt x="0" y="0"/>
                  </a:lnTo>
                  <a:lnTo>
                    <a:pt x="96" y="11"/>
                  </a:lnTo>
                  <a:lnTo>
                    <a:pt x="203" y="30"/>
                  </a:lnTo>
                  <a:lnTo>
                    <a:pt x="255" y="44"/>
                  </a:lnTo>
                  <a:lnTo>
                    <a:pt x="299" y="63"/>
                  </a:lnTo>
                  <a:lnTo>
                    <a:pt x="336" y="81"/>
                  </a:lnTo>
                  <a:lnTo>
                    <a:pt x="362" y="104"/>
                  </a:lnTo>
                  <a:lnTo>
                    <a:pt x="362" y="118"/>
                  </a:lnTo>
                  <a:lnTo>
                    <a:pt x="362" y="140"/>
                  </a:lnTo>
                  <a:lnTo>
                    <a:pt x="351" y="159"/>
                  </a:lnTo>
                  <a:lnTo>
                    <a:pt x="336" y="185"/>
                  </a:lnTo>
                  <a:lnTo>
                    <a:pt x="314" y="200"/>
                  </a:lnTo>
                  <a:lnTo>
                    <a:pt x="284" y="222"/>
                  </a:lnTo>
                  <a:lnTo>
                    <a:pt x="255" y="237"/>
                  </a:lnTo>
                  <a:lnTo>
                    <a:pt x="277" y="222"/>
                  </a:lnTo>
                  <a:lnTo>
                    <a:pt x="296" y="200"/>
                  </a:lnTo>
                  <a:lnTo>
                    <a:pt x="310" y="170"/>
                  </a:lnTo>
                  <a:lnTo>
                    <a:pt x="321" y="14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5" name="図形 84"/>
            <p:cNvSpPr>
              <a:spLocks/>
            </p:cNvSpPr>
            <p:nvPr/>
          </p:nvSpPr>
          <p:spPr bwMode="auto">
            <a:xfrm>
              <a:off x="3049580" y="5908363"/>
              <a:ext cx="4600" cy="11300"/>
            </a:xfrm>
            <a:custGeom>
              <a:avLst/>
              <a:gdLst/>
              <a:ahLst/>
              <a:cxnLst>
                <a:cxn ang="0">
                  <a:pos x="0" y="8"/>
                </a:cxn>
                <a:cxn ang="0">
                  <a:pos x="0" y="0"/>
                </a:cxn>
                <a:cxn ang="0">
                  <a:pos x="3" y="8"/>
                </a:cxn>
                <a:cxn ang="0">
                  <a:pos x="0" y="8"/>
                </a:cxn>
              </a:cxnLst>
              <a:rect l="0" t="0" r="0" b="0"/>
              <a:pathLst>
                <a:path w="3" h="8">
                  <a:moveTo>
                    <a:pt x="0" y="8"/>
                  </a:moveTo>
                  <a:lnTo>
                    <a:pt x="0" y="0"/>
                  </a:lnTo>
                  <a:lnTo>
                    <a:pt x="3" y="8"/>
                  </a:lnTo>
                  <a:lnTo>
                    <a:pt x="0" y="8"/>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6" name="図形 85"/>
            <p:cNvSpPr>
              <a:spLocks/>
            </p:cNvSpPr>
            <p:nvPr/>
          </p:nvSpPr>
          <p:spPr bwMode="auto">
            <a:xfrm>
              <a:off x="16865" y="6065147"/>
              <a:ext cx="90460" cy="21187"/>
            </a:xfrm>
            <a:custGeom>
              <a:avLst/>
              <a:gdLst/>
              <a:ahLst/>
              <a:cxnLst>
                <a:cxn ang="0">
                  <a:pos x="4" y="0"/>
                </a:cxn>
                <a:cxn ang="0">
                  <a:pos x="0" y="0"/>
                </a:cxn>
                <a:cxn ang="0">
                  <a:pos x="0" y="8"/>
                </a:cxn>
                <a:cxn ang="0">
                  <a:pos x="44" y="15"/>
                </a:cxn>
                <a:cxn ang="0">
                  <a:pos x="59" y="15"/>
                </a:cxn>
                <a:cxn ang="0">
                  <a:pos x="4" y="0"/>
                </a:cxn>
              </a:cxnLst>
              <a:rect l="0" t="0" r="0" b="0"/>
              <a:pathLst>
                <a:path w="59" h="15">
                  <a:moveTo>
                    <a:pt x="4" y="0"/>
                  </a:moveTo>
                  <a:lnTo>
                    <a:pt x="0" y="0"/>
                  </a:lnTo>
                  <a:lnTo>
                    <a:pt x="0" y="8"/>
                  </a:lnTo>
                  <a:lnTo>
                    <a:pt x="44" y="15"/>
                  </a:lnTo>
                  <a:lnTo>
                    <a:pt x="59" y="15"/>
                  </a:lnTo>
                  <a:lnTo>
                    <a:pt x="4"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7" name="図形 86"/>
            <p:cNvSpPr>
              <a:spLocks/>
            </p:cNvSpPr>
            <p:nvPr/>
          </p:nvSpPr>
          <p:spPr bwMode="auto">
            <a:xfrm>
              <a:off x="3110909" y="5402699"/>
              <a:ext cx="260648" cy="281082"/>
            </a:xfrm>
            <a:custGeom>
              <a:avLst/>
              <a:gdLst/>
              <a:ahLst/>
              <a:cxnLst>
                <a:cxn ang="0">
                  <a:pos x="26" y="196"/>
                </a:cxn>
                <a:cxn ang="0">
                  <a:pos x="30" y="199"/>
                </a:cxn>
                <a:cxn ang="0">
                  <a:pos x="48" y="196"/>
                </a:cxn>
                <a:cxn ang="0">
                  <a:pos x="89" y="181"/>
                </a:cxn>
                <a:cxn ang="0">
                  <a:pos x="137" y="155"/>
                </a:cxn>
                <a:cxn ang="0">
                  <a:pos x="156" y="133"/>
                </a:cxn>
                <a:cxn ang="0">
                  <a:pos x="167" y="114"/>
                </a:cxn>
                <a:cxn ang="0">
                  <a:pos x="170" y="103"/>
                </a:cxn>
                <a:cxn ang="0">
                  <a:pos x="167" y="88"/>
                </a:cxn>
                <a:cxn ang="0">
                  <a:pos x="152" y="59"/>
                </a:cxn>
                <a:cxn ang="0">
                  <a:pos x="141" y="48"/>
                </a:cxn>
                <a:cxn ang="0">
                  <a:pos x="111" y="33"/>
                </a:cxn>
                <a:cxn ang="0">
                  <a:pos x="67" y="14"/>
                </a:cxn>
                <a:cxn ang="0">
                  <a:pos x="34" y="3"/>
                </a:cxn>
                <a:cxn ang="0">
                  <a:pos x="0" y="0"/>
                </a:cxn>
                <a:cxn ang="0">
                  <a:pos x="0" y="3"/>
                </a:cxn>
                <a:cxn ang="0">
                  <a:pos x="34" y="7"/>
                </a:cxn>
                <a:cxn ang="0">
                  <a:pos x="67" y="18"/>
                </a:cxn>
                <a:cxn ang="0">
                  <a:pos x="111" y="40"/>
                </a:cxn>
                <a:cxn ang="0">
                  <a:pos x="137" y="55"/>
                </a:cxn>
                <a:cxn ang="0">
                  <a:pos x="145" y="59"/>
                </a:cxn>
                <a:cxn ang="0">
                  <a:pos x="167" y="88"/>
                </a:cxn>
                <a:cxn ang="0">
                  <a:pos x="167" y="103"/>
                </a:cxn>
                <a:cxn ang="0">
                  <a:pos x="159" y="114"/>
                </a:cxn>
                <a:cxn ang="0">
                  <a:pos x="152" y="133"/>
                </a:cxn>
                <a:cxn ang="0">
                  <a:pos x="137" y="148"/>
                </a:cxn>
                <a:cxn ang="0">
                  <a:pos x="89" y="173"/>
                </a:cxn>
                <a:cxn ang="0">
                  <a:pos x="45" y="188"/>
                </a:cxn>
                <a:cxn ang="0">
                  <a:pos x="26" y="196"/>
                </a:cxn>
              </a:cxnLst>
              <a:rect l="0" t="0" r="0" b="0"/>
              <a:pathLst>
                <a:path w="170" h="199">
                  <a:moveTo>
                    <a:pt x="26" y="196"/>
                  </a:moveTo>
                  <a:lnTo>
                    <a:pt x="30" y="199"/>
                  </a:lnTo>
                  <a:lnTo>
                    <a:pt x="48" y="196"/>
                  </a:lnTo>
                  <a:lnTo>
                    <a:pt x="89" y="181"/>
                  </a:lnTo>
                  <a:lnTo>
                    <a:pt x="137" y="155"/>
                  </a:lnTo>
                  <a:lnTo>
                    <a:pt x="156" y="133"/>
                  </a:lnTo>
                  <a:lnTo>
                    <a:pt x="167" y="114"/>
                  </a:lnTo>
                  <a:lnTo>
                    <a:pt x="170" y="103"/>
                  </a:lnTo>
                  <a:lnTo>
                    <a:pt x="167" y="88"/>
                  </a:lnTo>
                  <a:lnTo>
                    <a:pt x="152" y="59"/>
                  </a:lnTo>
                  <a:lnTo>
                    <a:pt x="141" y="48"/>
                  </a:lnTo>
                  <a:lnTo>
                    <a:pt x="111" y="33"/>
                  </a:lnTo>
                  <a:lnTo>
                    <a:pt x="67" y="14"/>
                  </a:lnTo>
                  <a:lnTo>
                    <a:pt x="34" y="3"/>
                  </a:lnTo>
                  <a:lnTo>
                    <a:pt x="0" y="0"/>
                  </a:lnTo>
                  <a:lnTo>
                    <a:pt x="0" y="3"/>
                  </a:lnTo>
                  <a:lnTo>
                    <a:pt x="34" y="7"/>
                  </a:lnTo>
                  <a:lnTo>
                    <a:pt x="67" y="18"/>
                  </a:lnTo>
                  <a:lnTo>
                    <a:pt x="111" y="40"/>
                  </a:lnTo>
                  <a:lnTo>
                    <a:pt x="137" y="55"/>
                  </a:lnTo>
                  <a:lnTo>
                    <a:pt x="145" y="59"/>
                  </a:lnTo>
                  <a:lnTo>
                    <a:pt x="167" y="88"/>
                  </a:lnTo>
                  <a:lnTo>
                    <a:pt x="167" y="103"/>
                  </a:lnTo>
                  <a:lnTo>
                    <a:pt x="159" y="114"/>
                  </a:lnTo>
                  <a:lnTo>
                    <a:pt x="152" y="133"/>
                  </a:lnTo>
                  <a:lnTo>
                    <a:pt x="137" y="148"/>
                  </a:lnTo>
                  <a:lnTo>
                    <a:pt x="89" y="173"/>
                  </a:lnTo>
                  <a:lnTo>
                    <a:pt x="45" y="188"/>
                  </a:lnTo>
                  <a:lnTo>
                    <a:pt x="26" y="196"/>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8" name="図形 87"/>
            <p:cNvSpPr>
              <a:spLocks/>
            </p:cNvSpPr>
            <p:nvPr/>
          </p:nvSpPr>
          <p:spPr bwMode="auto">
            <a:xfrm>
              <a:off x="16865" y="6028423"/>
              <a:ext cx="493698" cy="57911"/>
            </a:xfrm>
            <a:custGeom>
              <a:avLst/>
              <a:gdLst/>
              <a:ahLst/>
              <a:cxnLst>
                <a:cxn ang="0">
                  <a:pos x="189" y="19"/>
                </a:cxn>
                <a:cxn ang="0">
                  <a:pos x="100" y="22"/>
                </a:cxn>
                <a:cxn ang="0">
                  <a:pos x="100" y="26"/>
                </a:cxn>
                <a:cxn ang="0">
                  <a:pos x="0" y="0"/>
                </a:cxn>
                <a:cxn ang="0">
                  <a:pos x="96" y="34"/>
                </a:cxn>
                <a:cxn ang="0">
                  <a:pos x="96" y="37"/>
                </a:cxn>
                <a:cxn ang="0">
                  <a:pos x="0" y="11"/>
                </a:cxn>
                <a:cxn ang="0">
                  <a:pos x="0" y="19"/>
                </a:cxn>
                <a:cxn ang="0">
                  <a:pos x="96" y="37"/>
                </a:cxn>
                <a:cxn ang="0">
                  <a:pos x="89" y="41"/>
                </a:cxn>
                <a:cxn ang="0">
                  <a:pos x="96" y="41"/>
                </a:cxn>
                <a:cxn ang="0">
                  <a:pos x="104" y="26"/>
                </a:cxn>
                <a:cxn ang="0">
                  <a:pos x="189" y="22"/>
                </a:cxn>
                <a:cxn ang="0">
                  <a:pos x="226" y="22"/>
                </a:cxn>
                <a:cxn ang="0">
                  <a:pos x="255" y="26"/>
                </a:cxn>
                <a:cxn ang="0">
                  <a:pos x="311" y="41"/>
                </a:cxn>
                <a:cxn ang="0">
                  <a:pos x="322" y="41"/>
                </a:cxn>
                <a:cxn ang="0">
                  <a:pos x="266" y="26"/>
                </a:cxn>
                <a:cxn ang="0">
                  <a:pos x="229" y="19"/>
                </a:cxn>
                <a:cxn ang="0">
                  <a:pos x="189" y="19"/>
                </a:cxn>
              </a:cxnLst>
              <a:rect l="0" t="0" r="0" b="0"/>
              <a:pathLst>
                <a:path w="322" h="41">
                  <a:moveTo>
                    <a:pt x="189" y="19"/>
                  </a:moveTo>
                  <a:lnTo>
                    <a:pt x="100" y="22"/>
                  </a:lnTo>
                  <a:lnTo>
                    <a:pt x="100" y="26"/>
                  </a:lnTo>
                  <a:lnTo>
                    <a:pt x="0" y="0"/>
                  </a:lnTo>
                  <a:lnTo>
                    <a:pt x="96" y="34"/>
                  </a:lnTo>
                  <a:lnTo>
                    <a:pt x="96" y="37"/>
                  </a:lnTo>
                  <a:lnTo>
                    <a:pt x="0" y="11"/>
                  </a:lnTo>
                  <a:lnTo>
                    <a:pt x="0" y="19"/>
                  </a:lnTo>
                  <a:lnTo>
                    <a:pt x="96" y="37"/>
                  </a:lnTo>
                  <a:lnTo>
                    <a:pt x="89" y="41"/>
                  </a:lnTo>
                  <a:lnTo>
                    <a:pt x="96" y="41"/>
                  </a:lnTo>
                  <a:lnTo>
                    <a:pt x="104" y="26"/>
                  </a:lnTo>
                  <a:lnTo>
                    <a:pt x="189" y="22"/>
                  </a:lnTo>
                  <a:lnTo>
                    <a:pt x="226" y="22"/>
                  </a:lnTo>
                  <a:lnTo>
                    <a:pt x="255" y="26"/>
                  </a:lnTo>
                  <a:lnTo>
                    <a:pt x="311" y="41"/>
                  </a:lnTo>
                  <a:lnTo>
                    <a:pt x="322" y="41"/>
                  </a:lnTo>
                  <a:lnTo>
                    <a:pt x="266" y="26"/>
                  </a:lnTo>
                  <a:lnTo>
                    <a:pt x="229" y="19"/>
                  </a:lnTo>
                  <a:lnTo>
                    <a:pt x="189" y="19"/>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図形 1"/>
          <p:cNvSpPr>
            <a:spLocks noGrp="1"/>
          </p:cNvSpPr>
          <p:nvPr>
            <p:ph type="title"/>
          </p:nvPr>
        </p:nvSpPr>
        <p:spPr>
          <a:xfrm>
            <a:off x="528638" y="2501900"/>
            <a:ext cx="8229600" cy="1143000"/>
          </a:xfrm>
          <a:prstGeom prst="rect">
            <a:avLst/>
          </a:prstGeom>
        </p:spPr>
        <p:txBody>
          <a:bodyPr/>
          <a:lstStyle/>
          <a:p>
            <a:r>
              <a:rPr kumimoji="1" lang="it-IT" altLang="ja-JP" smtClean="0"/>
              <a:t>Fare clic per modificare lo stile del titolo</a:t>
            </a:r>
            <a:endParaRPr kumimoji="1" lang="ja-JP" altLang="en-US"/>
          </a:p>
        </p:txBody>
      </p:sp>
      <p:sp>
        <p:nvSpPr>
          <p:cNvPr id="3" name="図形 2"/>
          <p:cNvSpPr>
            <a:spLocks noGrp="1"/>
          </p:cNvSpPr>
          <p:nvPr>
            <p:ph type="dt" sz="half" idx="10"/>
          </p:nvPr>
        </p:nvSpPr>
        <p:spPr>
          <a:xfrm>
            <a:off x="4471958" y="6492899"/>
            <a:ext cx="1528802" cy="365125"/>
          </a:xfrm>
          <a:prstGeom prst="rect">
            <a:avLst/>
          </a:prstGeom>
        </p:spPr>
        <p:txBody>
          <a:bodyPr/>
          <a:lstStyle/>
          <a:p>
            <a:fld id="{2CB09F1C-1D34-4DC2-B6CE-7107195412AE}" type="datetimeFigureOut">
              <a:rPr lang="it-IT" smtClean="0"/>
              <a:t>12/06/2012</a:t>
            </a:fld>
            <a:endParaRPr lang="it-IT"/>
          </a:p>
        </p:txBody>
      </p:sp>
      <p:sp>
        <p:nvSpPr>
          <p:cNvPr id="4" name="図形 3"/>
          <p:cNvSpPr>
            <a:spLocks noGrp="1"/>
          </p:cNvSpPr>
          <p:nvPr>
            <p:ph type="ftr" sz="quarter" idx="11"/>
          </p:nvPr>
        </p:nvSpPr>
        <p:spPr>
          <a:xfrm>
            <a:off x="6048632" y="6492899"/>
            <a:ext cx="2395534" cy="365125"/>
          </a:xfrm>
          <a:prstGeom prst="rect">
            <a:avLst/>
          </a:prstGeom>
        </p:spPr>
        <p:txBody>
          <a:bodyPr/>
          <a:lstStyle/>
          <a:p>
            <a:endParaRPr lang="it-IT"/>
          </a:p>
        </p:txBody>
      </p:sp>
      <p:sp>
        <p:nvSpPr>
          <p:cNvPr id="5" name="図形 4"/>
          <p:cNvSpPr>
            <a:spLocks noGrp="1"/>
          </p:cNvSpPr>
          <p:nvPr>
            <p:ph type="sldNum" sz="quarter" idx="12"/>
          </p:nvPr>
        </p:nvSpPr>
        <p:spPr>
          <a:xfrm>
            <a:off x="8501090" y="6492900"/>
            <a:ext cx="642942" cy="365125"/>
          </a:xfrm>
          <a:prstGeom prst="rect">
            <a:avLst/>
          </a:prstGeom>
        </p:spPr>
        <p:txBody>
          <a:bodyPr/>
          <a:lstStyle/>
          <a:p>
            <a:fld id="{E84D7583-F088-4E5C-921E-B40A8059D381}" type="slidenum">
              <a:rPr lang="it-IT" smtClean="0"/>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図形 1"/>
          <p:cNvSpPr>
            <a:spLocks noGrp="1"/>
          </p:cNvSpPr>
          <p:nvPr>
            <p:ph type="dt" sz="half" idx="10"/>
          </p:nvPr>
        </p:nvSpPr>
        <p:spPr>
          <a:xfrm>
            <a:off x="4471958" y="6492899"/>
            <a:ext cx="1528802" cy="365125"/>
          </a:xfrm>
          <a:prstGeom prst="rect">
            <a:avLst/>
          </a:prstGeom>
        </p:spPr>
        <p:txBody>
          <a:bodyPr/>
          <a:lstStyle/>
          <a:p>
            <a:fld id="{0EAB0777-4C60-462E-A92C-CDAFD498799C}" type="datetimeFigureOut">
              <a:rPr lang="en-US" smtClean="0"/>
              <a:t>6/12/2012</a:t>
            </a:fld>
            <a:endParaRPr lang="en-US"/>
          </a:p>
        </p:txBody>
      </p:sp>
      <p:sp>
        <p:nvSpPr>
          <p:cNvPr id="3" name="図形 2"/>
          <p:cNvSpPr>
            <a:spLocks noGrp="1"/>
          </p:cNvSpPr>
          <p:nvPr>
            <p:ph type="ftr" sz="quarter" idx="11"/>
          </p:nvPr>
        </p:nvSpPr>
        <p:spPr>
          <a:xfrm>
            <a:off x="6048632" y="6492899"/>
            <a:ext cx="2395534" cy="365125"/>
          </a:xfrm>
          <a:prstGeom prst="rect">
            <a:avLst/>
          </a:prstGeom>
        </p:spPr>
        <p:txBody>
          <a:bodyPr/>
          <a:lstStyle/>
          <a:p>
            <a:endParaRPr lang="en-US"/>
          </a:p>
        </p:txBody>
      </p:sp>
      <p:sp>
        <p:nvSpPr>
          <p:cNvPr id="4" name="図形 3"/>
          <p:cNvSpPr>
            <a:spLocks noGrp="1"/>
          </p:cNvSpPr>
          <p:nvPr>
            <p:ph type="sldNum" sz="quarter" idx="12"/>
          </p:nvPr>
        </p:nvSpPr>
        <p:spPr>
          <a:xfrm>
            <a:off x="8501090" y="6492900"/>
            <a:ext cx="642942" cy="365125"/>
          </a:xfrm>
          <a:prstGeom prst="rect">
            <a:avLst/>
          </a:prstGeom>
        </p:spPr>
        <p:txBody>
          <a:bodyPr/>
          <a:lstStyle/>
          <a:p>
            <a:fld id="{59DE6EB8-52AB-45EA-A660-3E1EBFA72987}" type="slidenum">
              <a:rPr lang="en-US" smtClean="0"/>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図形 1"/>
          <p:cNvSpPr>
            <a:spLocks noGrp="1"/>
          </p:cNvSpPr>
          <p:nvPr>
            <p:ph type="title"/>
          </p:nvPr>
        </p:nvSpPr>
        <p:spPr>
          <a:xfrm>
            <a:off x="447647" y="785794"/>
            <a:ext cx="2767032" cy="1162050"/>
          </a:xfrm>
          <a:prstGeom prst="rect">
            <a:avLst/>
          </a:prstGeom>
        </p:spPr>
        <p:txBody>
          <a:bodyPr anchor="b"/>
          <a:lstStyle>
            <a:lvl1pPr algn="l">
              <a:defRPr sz="2000" b="1"/>
            </a:lvl1pPr>
          </a:lstStyle>
          <a:p>
            <a:r>
              <a:rPr kumimoji="1" lang="it-IT" altLang="ja-JP" smtClean="0"/>
              <a:t>Fare clic per modificare lo stile del titolo</a:t>
            </a:r>
            <a:endParaRPr kumimoji="1" lang="ja-JP" altLang="en-US"/>
          </a:p>
        </p:txBody>
      </p:sp>
      <p:sp>
        <p:nvSpPr>
          <p:cNvPr id="3" name="図形 2"/>
          <p:cNvSpPr>
            <a:spLocks noGrp="1"/>
          </p:cNvSpPr>
          <p:nvPr>
            <p:ph idx="1"/>
          </p:nvPr>
        </p:nvSpPr>
        <p:spPr>
          <a:xfrm>
            <a:off x="3357554" y="785794"/>
            <a:ext cx="4572032" cy="564360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it-IT" altLang="ja-JP" smtClean="0"/>
              <a:t>Fare clic per modificare stili del testo dello schema</a:t>
            </a:r>
          </a:p>
          <a:p>
            <a:pPr lvl="1"/>
            <a:r>
              <a:rPr kumimoji="1" lang="it-IT" altLang="ja-JP" smtClean="0"/>
              <a:t>Secondo livello</a:t>
            </a:r>
          </a:p>
          <a:p>
            <a:pPr lvl="2"/>
            <a:r>
              <a:rPr kumimoji="1" lang="it-IT" altLang="ja-JP" smtClean="0"/>
              <a:t>Terzo livello</a:t>
            </a:r>
          </a:p>
          <a:p>
            <a:pPr lvl="3"/>
            <a:r>
              <a:rPr kumimoji="1" lang="it-IT" altLang="ja-JP" smtClean="0"/>
              <a:t>Quarto livello</a:t>
            </a:r>
          </a:p>
          <a:p>
            <a:pPr lvl="4"/>
            <a:r>
              <a:rPr kumimoji="1" lang="it-IT" altLang="ja-JP" smtClean="0"/>
              <a:t>Quinto livello</a:t>
            </a:r>
            <a:endParaRPr kumimoji="1" lang="ja-JP" altLang="en-US" dirty="0"/>
          </a:p>
        </p:txBody>
      </p:sp>
      <p:sp>
        <p:nvSpPr>
          <p:cNvPr id="4" name="図形 3"/>
          <p:cNvSpPr>
            <a:spLocks noGrp="1"/>
          </p:cNvSpPr>
          <p:nvPr>
            <p:ph type="body" sz="half" idx="2"/>
          </p:nvPr>
        </p:nvSpPr>
        <p:spPr>
          <a:xfrm>
            <a:off x="457202" y="2000240"/>
            <a:ext cx="2767032" cy="4429156"/>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it-IT" altLang="ja-JP" smtClean="0"/>
              <a:t>Fare clic per modificare stili del testo dello schema</a:t>
            </a:r>
          </a:p>
          <a:p>
            <a:pPr lvl="1"/>
            <a:r>
              <a:rPr kumimoji="1" lang="it-IT" altLang="ja-JP" smtClean="0"/>
              <a:t>Secondo livello</a:t>
            </a:r>
          </a:p>
          <a:p>
            <a:pPr lvl="2"/>
            <a:r>
              <a:rPr kumimoji="1" lang="it-IT" altLang="ja-JP" smtClean="0"/>
              <a:t>Terzo livello</a:t>
            </a:r>
          </a:p>
          <a:p>
            <a:pPr lvl="3"/>
            <a:r>
              <a:rPr kumimoji="1" lang="it-IT" altLang="ja-JP" smtClean="0"/>
              <a:t>Quarto livello</a:t>
            </a:r>
          </a:p>
          <a:p>
            <a:pPr lvl="4"/>
            <a:r>
              <a:rPr kumimoji="1" lang="it-IT" altLang="ja-JP" smtClean="0"/>
              <a:t>Quinto livello</a:t>
            </a:r>
            <a:endParaRPr lang="ja-JP" dirty="0"/>
          </a:p>
        </p:txBody>
      </p:sp>
      <p:sp>
        <p:nvSpPr>
          <p:cNvPr id="5" name="図形 4"/>
          <p:cNvSpPr>
            <a:spLocks noGrp="1"/>
          </p:cNvSpPr>
          <p:nvPr>
            <p:ph type="dt" sz="half" idx="10"/>
          </p:nvPr>
        </p:nvSpPr>
        <p:spPr>
          <a:xfrm>
            <a:off x="4471200" y="6494400"/>
            <a:ext cx="1530000" cy="365125"/>
          </a:xfrm>
          <a:prstGeom prst="rect">
            <a:avLst/>
          </a:prstGeom>
        </p:spPr>
        <p:txBody>
          <a:bodyPr/>
          <a:lstStyle/>
          <a:p>
            <a:fld id="{2CB09F1C-1D34-4DC2-B6CE-7107195412AE}" type="datetimeFigureOut">
              <a:rPr lang="it-IT" smtClean="0"/>
              <a:t>12/06/2012</a:t>
            </a:fld>
            <a:endParaRPr lang="it-IT"/>
          </a:p>
        </p:txBody>
      </p:sp>
      <p:sp>
        <p:nvSpPr>
          <p:cNvPr id="6" name="図形 5"/>
          <p:cNvSpPr>
            <a:spLocks noGrp="1"/>
          </p:cNvSpPr>
          <p:nvPr>
            <p:ph type="ftr" sz="quarter" idx="11"/>
          </p:nvPr>
        </p:nvSpPr>
        <p:spPr>
          <a:xfrm>
            <a:off x="6048000" y="6494400"/>
            <a:ext cx="2394000" cy="365125"/>
          </a:xfrm>
          <a:prstGeom prst="rect">
            <a:avLst/>
          </a:prstGeom>
        </p:spPr>
        <p:txBody>
          <a:bodyPr/>
          <a:lstStyle/>
          <a:p>
            <a:endParaRPr lang="it-IT"/>
          </a:p>
        </p:txBody>
      </p:sp>
      <p:sp>
        <p:nvSpPr>
          <p:cNvPr id="7" name="図形 6"/>
          <p:cNvSpPr>
            <a:spLocks noGrp="1"/>
          </p:cNvSpPr>
          <p:nvPr>
            <p:ph type="sldNum" sz="quarter" idx="12"/>
          </p:nvPr>
        </p:nvSpPr>
        <p:spPr>
          <a:xfrm>
            <a:off x="8499600" y="6494400"/>
            <a:ext cx="644400" cy="365125"/>
          </a:xfrm>
          <a:prstGeom prst="rect">
            <a:avLst/>
          </a:prstGeom>
        </p:spPr>
        <p:txBody>
          <a:bodyPr/>
          <a:lstStyle/>
          <a:p>
            <a:fld id="{E84D7583-F088-4E5C-921E-B40A8059D381}" type="slidenum">
              <a:rPr lang="it-IT" smtClean="0"/>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9" name="図形 8"/>
          <p:cNvSpPr>
            <a:spLocks noGrp="1"/>
          </p:cNvSpPr>
          <p:nvPr>
            <p:ph type="dt" sz="half" idx="10"/>
          </p:nvPr>
        </p:nvSpPr>
        <p:spPr>
          <a:xfrm>
            <a:off x="4471200" y="6494400"/>
            <a:ext cx="1530000" cy="365125"/>
          </a:xfrm>
          <a:prstGeom prst="rect">
            <a:avLst/>
          </a:prstGeom>
        </p:spPr>
        <p:txBody>
          <a:bodyPr/>
          <a:lstStyle/>
          <a:p>
            <a:fld id="{2CB09F1C-1D34-4DC2-B6CE-7107195412AE}" type="datetimeFigureOut">
              <a:rPr lang="it-IT" smtClean="0"/>
              <a:t>12/06/2012</a:t>
            </a:fld>
            <a:endParaRPr lang="it-IT"/>
          </a:p>
        </p:txBody>
      </p:sp>
      <p:sp>
        <p:nvSpPr>
          <p:cNvPr id="10" name="図形 9"/>
          <p:cNvSpPr>
            <a:spLocks noGrp="1"/>
          </p:cNvSpPr>
          <p:nvPr>
            <p:ph type="ftr" sz="quarter" idx="11"/>
          </p:nvPr>
        </p:nvSpPr>
        <p:spPr>
          <a:xfrm>
            <a:off x="6048000" y="6494400"/>
            <a:ext cx="2394000" cy="365125"/>
          </a:xfrm>
          <a:prstGeom prst="rect">
            <a:avLst/>
          </a:prstGeom>
        </p:spPr>
        <p:txBody>
          <a:bodyPr/>
          <a:lstStyle/>
          <a:p>
            <a:endParaRPr lang="it-IT"/>
          </a:p>
        </p:txBody>
      </p:sp>
      <p:sp>
        <p:nvSpPr>
          <p:cNvPr id="11" name="図形 10"/>
          <p:cNvSpPr>
            <a:spLocks noGrp="1"/>
          </p:cNvSpPr>
          <p:nvPr>
            <p:ph type="sldNum" sz="quarter" idx="12"/>
          </p:nvPr>
        </p:nvSpPr>
        <p:spPr>
          <a:xfrm>
            <a:off x="8499600" y="6494400"/>
            <a:ext cx="644400" cy="365125"/>
          </a:xfrm>
          <a:prstGeom prst="rect">
            <a:avLst/>
          </a:prstGeom>
        </p:spPr>
        <p:txBody>
          <a:bodyPr/>
          <a:lstStyle/>
          <a:p>
            <a:fld id="{E84D7583-F088-4E5C-921E-B40A8059D381}" type="slidenum">
              <a:rPr lang="it-IT" smtClean="0"/>
              <a:t>‹N›</a:t>
            </a:fld>
            <a:endParaRPr lang="it-IT"/>
          </a:p>
        </p:txBody>
      </p:sp>
      <p:sp>
        <p:nvSpPr>
          <p:cNvPr id="2" name="図形 1"/>
          <p:cNvSpPr>
            <a:spLocks noGrp="1"/>
          </p:cNvSpPr>
          <p:nvPr>
            <p:ph type="title"/>
          </p:nvPr>
        </p:nvSpPr>
        <p:spPr>
          <a:xfrm>
            <a:off x="2214546" y="285728"/>
            <a:ext cx="4786346" cy="541338"/>
          </a:xfrm>
          <a:prstGeom prst="rect">
            <a:avLst/>
          </a:prstGeom>
        </p:spPr>
        <p:txBody>
          <a:bodyPr anchor="b"/>
          <a:lstStyle>
            <a:lvl1pPr algn="ctr">
              <a:defRPr sz="2000" b="1"/>
            </a:lvl1pPr>
          </a:lstStyle>
          <a:p>
            <a:r>
              <a:rPr kumimoji="1" lang="it-IT" altLang="ja-JP" smtClean="0"/>
              <a:t>Fare clic per modificare lo stile del titolo</a:t>
            </a:r>
            <a:endParaRPr kumimoji="1" lang="ja-JP" altLang="en-US" dirty="0"/>
          </a:p>
        </p:txBody>
      </p:sp>
      <p:sp useBgFill="1">
        <p:nvSpPr>
          <p:cNvPr id="3" name="図形 2"/>
          <p:cNvSpPr>
            <a:spLocks noGrp="1"/>
          </p:cNvSpPr>
          <p:nvPr>
            <p:ph type="pic" idx="1"/>
          </p:nvPr>
        </p:nvSpPr>
        <p:spPr>
          <a:xfrm>
            <a:off x="2433623" y="1142984"/>
            <a:ext cx="4357718" cy="3438395"/>
          </a:xfrm>
          <a:prstGeom prst="rect">
            <a:avLst/>
          </a:prstGeom>
          <a:noFill/>
          <a:ln w="254000" cap="flat" cmpd="sng">
            <a:gradFill>
              <a:gsLst>
                <a:gs pos="0">
                  <a:schemeClr val="bg1"/>
                </a:gs>
                <a:gs pos="100000">
                  <a:schemeClr val="bg1">
                    <a:alpha val="50000"/>
                  </a:schemeClr>
                </a:gs>
              </a:gsLst>
              <a:lin ang="5400000" scaled="1"/>
            </a:gradFill>
            <a:prstDash val="solid"/>
            <a:beve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it-IT" altLang="ja-JP" smtClean="0"/>
              <a:t>Fare clic sull'icona per inserire un'immagine</a:t>
            </a:r>
            <a:endParaRPr kumimoji="1" lang="ja-JP" altLang="en-US" dirty="0"/>
          </a:p>
        </p:txBody>
      </p:sp>
      <p:sp>
        <p:nvSpPr>
          <p:cNvPr id="4" name="図形 3"/>
          <p:cNvSpPr>
            <a:spLocks noGrp="1"/>
          </p:cNvSpPr>
          <p:nvPr>
            <p:ph type="body" sz="half" idx="2"/>
          </p:nvPr>
        </p:nvSpPr>
        <p:spPr>
          <a:xfrm>
            <a:off x="1928794" y="4929199"/>
            <a:ext cx="5642016" cy="104140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it-IT" altLang="ja-JP" smtClean="0"/>
              <a:t>Fare clic per modificare stili del testo dello schema</a:t>
            </a:r>
          </a:p>
          <a:p>
            <a:pPr lvl="1"/>
            <a:r>
              <a:rPr kumimoji="1" lang="it-IT" altLang="ja-JP" smtClean="0"/>
              <a:t>Secondo livello</a:t>
            </a:r>
          </a:p>
          <a:p>
            <a:pPr lvl="2"/>
            <a:r>
              <a:rPr kumimoji="1" lang="it-IT" altLang="ja-JP" smtClean="0"/>
              <a:t>Terzo livello</a:t>
            </a:r>
          </a:p>
          <a:p>
            <a:pPr lvl="3"/>
            <a:r>
              <a:rPr kumimoji="1" lang="it-IT" altLang="ja-JP" smtClean="0"/>
              <a:t>Quarto livello</a:t>
            </a:r>
          </a:p>
          <a:p>
            <a:pPr lvl="4"/>
            <a:r>
              <a:rPr kumimoji="1" lang="it-IT" altLang="ja-JP" smtClean="0"/>
              <a:t>Quinto livello</a:t>
            </a:r>
            <a:endParaRPr lang="ja-JP"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accent1">
                <a:lumMod val="20000"/>
                <a:lumOff val="80000"/>
              </a:schemeClr>
            </a:gs>
            <a:gs pos="94000">
              <a:srgbClr val="9CB86E"/>
            </a:gs>
            <a:gs pos="100000">
              <a:srgbClr val="156B13"/>
            </a:gs>
          </a:gsLst>
          <a:lin ang="5400000" scaled="0"/>
        </a:gradFill>
        <a:effectLst/>
      </p:bgPr>
    </p:bg>
    <p:spTree>
      <p:nvGrpSpPr>
        <p:cNvPr id="1" name=""/>
        <p:cNvGrpSpPr/>
        <p:nvPr/>
      </p:nvGrpSpPr>
      <p:grpSpPr>
        <a:xfrm>
          <a:off x="0" y="0"/>
          <a:ext cx="0" cy="0"/>
          <a:chOff x="0" y="0"/>
          <a:chExt cx="0" cy="0"/>
        </a:xfrm>
      </p:grpSpPr>
      <p:sp>
        <p:nvSpPr>
          <p:cNvPr id="166" name="図形 165"/>
          <p:cNvSpPr>
            <a:spLocks/>
          </p:cNvSpPr>
          <p:nvPr/>
        </p:nvSpPr>
        <p:spPr bwMode="auto">
          <a:xfrm>
            <a:off x="3929058" y="9"/>
            <a:ext cx="5214942" cy="3383004"/>
          </a:xfrm>
          <a:custGeom>
            <a:avLst/>
            <a:gdLst/>
            <a:ahLst/>
            <a:cxnLst>
              <a:cxn ang="0">
                <a:pos x="3574" y="25"/>
              </a:cxn>
              <a:cxn ang="0">
                <a:pos x="3628" y="83"/>
              </a:cxn>
              <a:cxn ang="0">
                <a:pos x="3611" y="121"/>
              </a:cxn>
              <a:cxn ang="0">
                <a:pos x="3278" y="166"/>
              </a:cxn>
              <a:cxn ang="0">
                <a:pos x="2987" y="220"/>
              </a:cxn>
              <a:cxn ang="0">
                <a:pos x="2896" y="274"/>
              </a:cxn>
              <a:cxn ang="0">
                <a:pos x="2887" y="320"/>
              </a:cxn>
              <a:cxn ang="0">
                <a:pos x="2987" y="374"/>
              </a:cxn>
              <a:cxn ang="0">
                <a:pos x="3407" y="403"/>
              </a:cxn>
              <a:cxn ang="0">
                <a:pos x="3732" y="399"/>
              </a:cxn>
              <a:cxn ang="0">
                <a:pos x="3607" y="2391"/>
              </a:cxn>
              <a:cxn ang="0">
                <a:pos x="3199" y="2262"/>
              </a:cxn>
              <a:cxn ang="0">
                <a:pos x="3041" y="2159"/>
              </a:cxn>
              <a:cxn ang="0">
                <a:pos x="2991" y="2050"/>
              </a:cxn>
              <a:cxn ang="0">
                <a:pos x="3000" y="1992"/>
              </a:cxn>
              <a:cxn ang="0">
                <a:pos x="3054" y="1905"/>
              </a:cxn>
              <a:cxn ang="0">
                <a:pos x="3158" y="1826"/>
              </a:cxn>
              <a:cxn ang="0">
                <a:pos x="3183" y="1768"/>
              </a:cxn>
              <a:cxn ang="0">
                <a:pos x="3158" y="1684"/>
              </a:cxn>
              <a:cxn ang="0">
                <a:pos x="3099" y="1576"/>
              </a:cxn>
              <a:cxn ang="0">
                <a:pos x="2950" y="1497"/>
              </a:cxn>
              <a:cxn ang="0">
                <a:pos x="2779" y="1439"/>
              </a:cxn>
              <a:cxn ang="0">
                <a:pos x="2679" y="1364"/>
              </a:cxn>
              <a:cxn ang="0">
                <a:pos x="2654" y="1281"/>
              </a:cxn>
              <a:cxn ang="0">
                <a:pos x="2667" y="1194"/>
              </a:cxn>
              <a:cxn ang="0">
                <a:pos x="2600" y="1106"/>
              </a:cxn>
              <a:cxn ang="0">
                <a:pos x="2459" y="1077"/>
              </a:cxn>
              <a:cxn ang="0">
                <a:pos x="2005" y="1119"/>
              </a:cxn>
              <a:cxn ang="0">
                <a:pos x="1835" y="1102"/>
              </a:cxn>
              <a:cxn ang="0">
                <a:pos x="1743" y="1052"/>
              </a:cxn>
              <a:cxn ang="0">
                <a:pos x="1689" y="957"/>
              </a:cxn>
              <a:cxn ang="0">
                <a:pos x="1697" y="840"/>
              </a:cxn>
              <a:cxn ang="0">
                <a:pos x="1689" y="736"/>
              </a:cxn>
              <a:cxn ang="0">
                <a:pos x="1627" y="690"/>
              </a:cxn>
              <a:cxn ang="0">
                <a:pos x="1544" y="690"/>
              </a:cxn>
              <a:cxn ang="0">
                <a:pos x="1460" y="665"/>
              </a:cxn>
              <a:cxn ang="0">
                <a:pos x="1423" y="620"/>
              </a:cxn>
              <a:cxn ang="0">
                <a:pos x="1323" y="607"/>
              </a:cxn>
              <a:cxn ang="0">
                <a:pos x="1281" y="624"/>
              </a:cxn>
              <a:cxn ang="0">
                <a:pos x="1161" y="599"/>
              </a:cxn>
              <a:cxn ang="0">
                <a:pos x="1003" y="553"/>
              </a:cxn>
              <a:cxn ang="0">
                <a:pos x="928" y="578"/>
              </a:cxn>
              <a:cxn ang="0">
                <a:pos x="865" y="653"/>
              </a:cxn>
              <a:cxn ang="0">
                <a:pos x="845" y="724"/>
              </a:cxn>
              <a:cxn ang="0">
                <a:pos x="853" y="844"/>
              </a:cxn>
              <a:cxn ang="0">
                <a:pos x="803" y="936"/>
              </a:cxn>
              <a:cxn ang="0">
                <a:pos x="608" y="1027"/>
              </a:cxn>
              <a:cxn ang="0">
                <a:pos x="458" y="1048"/>
              </a:cxn>
              <a:cxn ang="0">
                <a:pos x="325" y="982"/>
              </a:cxn>
              <a:cxn ang="0">
                <a:pos x="233" y="786"/>
              </a:cxn>
              <a:cxn ang="0">
                <a:pos x="229" y="674"/>
              </a:cxn>
              <a:cxn ang="0">
                <a:pos x="287" y="570"/>
              </a:cxn>
              <a:cxn ang="0">
                <a:pos x="316" y="487"/>
              </a:cxn>
              <a:cxn ang="0">
                <a:pos x="246" y="441"/>
              </a:cxn>
              <a:cxn ang="0">
                <a:pos x="146" y="370"/>
              </a:cxn>
              <a:cxn ang="0">
                <a:pos x="104" y="287"/>
              </a:cxn>
              <a:cxn ang="0">
                <a:pos x="133" y="208"/>
              </a:cxn>
              <a:cxn ang="0">
                <a:pos x="162" y="154"/>
              </a:cxn>
              <a:cxn ang="0">
                <a:pos x="133" y="112"/>
              </a:cxn>
              <a:cxn ang="0">
                <a:pos x="42" y="83"/>
              </a:cxn>
              <a:cxn ang="0">
                <a:pos x="0" y="29"/>
              </a:cxn>
              <a:cxn ang="0">
                <a:pos x="179" y="0"/>
              </a:cxn>
            </a:cxnLst>
            <a:rect l="0" t="0" r="0" b="0"/>
            <a:pathLst>
              <a:path w="3732" h="2421">
                <a:moveTo>
                  <a:pt x="179" y="0"/>
                </a:moveTo>
                <a:lnTo>
                  <a:pt x="3553" y="4"/>
                </a:lnTo>
                <a:lnTo>
                  <a:pt x="3574" y="25"/>
                </a:lnTo>
                <a:lnTo>
                  <a:pt x="3599" y="37"/>
                </a:lnTo>
                <a:lnTo>
                  <a:pt x="3624" y="58"/>
                </a:lnTo>
                <a:lnTo>
                  <a:pt x="3628" y="83"/>
                </a:lnTo>
                <a:lnTo>
                  <a:pt x="3628" y="96"/>
                </a:lnTo>
                <a:lnTo>
                  <a:pt x="3624" y="108"/>
                </a:lnTo>
                <a:lnTo>
                  <a:pt x="3611" y="121"/>
                </a:lnTo>
                <a:lnTo>
                  <a:pt x="3594" y="125"/>
                </a:lnTo>
                <a:lnTo>
                  <a:pt x="3528" y="150"/>
                </a:lnTo>
                <a:lnTo>
                  <a:pt x="3278" y="166"/>
                </a:lnTo>
                <a:lnTo>
                  <a:pt x="3099" y="191"/>
                </a:lnTo>
                <a:lnTo>
                  <a:pt x="3029" y="204"/>
                </a:lnTo>
                <a:lnTo>
                  <a:pt x="2987" y="220"/>
                </a:lnTo>
                <a:lnTo>
                  <a:pt x="2975" y="225"/>
                </a:lnTo>
                <a:lnTo>
                  <a:pt x="2933" y="245"/>
                </a:lnTo>
                <a:lnTo>
                  <a:pt x="2896" y="274"/>
                </a:lnTo>
                <a:lnTo>
                  <a:pt x="2887" y="291"/>
                </a:lnTo>
                <a:lnTo>
                  <a:pt x="2879" y="316"/>
                </a:lnTo>
                <a:lnTo>
                  <a:pt x="2887" y="320"/>
                </a:lnTo>
                <a:lnTo>
                  <a:pt x="2916" y="345"/>
                </a:lnTo>
                <a:lnTo>
                  <a:pt x="2945" y="362"/>
                </a:lnTo>
                <a:lnTo>
                  <a:pt x="2987" y="374"/>
                </a:lnTo>
                <a:lnTo>
                  <a:pt x="3045" y="387"/>
                </a:lnTo>
                <a:lnTo>
                  <a:pt x="3116" y="391"/>
                </a:lnTo>
                <a:lnTo>
                  <a:pt x="3407" y="403"/>
                </a:lnTo>
                <a:lnTo>
                  <a:pt x="3624" y="403"/>
                </a:lnTo>
                <a:lnTo>
                  <a:pt x="3694" y="403"/>
                </a:lnTo>
                <a:lnTo>
                  <a:pt x="3732" y="399"/>
                </a:lnTo>
                <a:lnTo>
                  <a:pt x="3732" y="1410"/>
                </a:lnTo>
                <a:lnTo>
                  <a:pt x="3732" y="2421"/>
                </a:lnTo>
                <a:lnTo>
                  <a:pt x="3607" y="2391"/>
                </a:lnTo>
                <a:lnTo>
                  <a:pt x="3482" y="2362"/>
                </a:lnTo>
                <a:lnTo>
                  <a:pt x="3336" y="2321"/>
                </a:lnTo>
                <a:lnTo>
                  <a:pt x="3199" y="2262"/>
                </a:lnTo>
                <a:lnTo>
                  <a:pt x="3137" y="2229"/>
                </a:lnTo>
                <a:lnTo>
                  <a:pt x="3087" y="2196"/>
                </a:lnTo>
                <a:lnTo>
                  <a:pt x="3041" y="2159"/>
                </a:lnTo>
                <a:lnTo>
                  <a:pt x="3012" y="2117"/>
                </a:lnTo>
                <a:lnTo>
                  <a:pt x="2991" y="2071"/>
                </a:lnTo>
                <a:lnTo>
                  <a:pt x="2991" y="2050"/>
                </a:lnTo>
                <a:lnTo>
                  <a:pt x="2991" y="2030"/>
                </a:lnTo>
                <a:lnTo>
                  <a:pt x="2991" y="2017"/>
                </a:lnTo>
                <a:lnTo>
                  <a:pt x="3000" y="1992"/>
                </a:lnTo>
                <a:lnTo>
                  <a:pt x="3004" y="1967"/>
                </a:lnTo>
                <a:lnTo>
                  <a:pt x="3020" y="1938"/>
                </a:lnTo>
                <a:lnTo>
                  <a:pt x="3054" y="1905"/>
                </a:lnTo>
                <a:lnTo>
                  <a:pt x="3095" y="1867"/>
                </a:lnTo>
                <a:lnTo>
                  <a:pt x="3149" y="1838"/>
                </a:lnTo>
                <a:lnTo>
                  <a:pt x="3158" y="1826"/>
                </a:lnTo>
                <a:lnTo>
                  <a:pt x="3178" y="1801"/>
                </a:lnTo>
                <a:lnTo>
                  <a:pt x="3183" y="1784"/>
                </a:lnTo>
                <a:lnTo>
                  <a:pt x="3183" y="1768"/>
                </a:lnTo>
                <a:lnTo>
                  <a:pt x="3183" y="1743"/>
                </a:lnTo>
                <a:lnTo>
                  <a:pt x="3170" y="1713"/>
                </a:lnTo>
                <a:lnTo>
                  <a:pt x="3158" y="1684"/>
                </a:lnTo>
                <a:lnTo>
                  <a:pt x="3149" y="1655"/>
                </a:lnTo>
                <a:lnTo>
                  <a:pt x="3124" y="1614"/>
                </a:lnTo>
                <a:lnTo>
                  <a:pt x="3099" y="1576"/>
                </a:lnTo>
                <a:lnTo>
                  <a:pt x="3062" y="1539"/>
                </a:lnTo>
                <a:lnTo>
                  <a:pt x="3012" y="1518"/>
                </a:lnTo>
                <a:lnTo>
                  <a:pt x="2950" y="1497"/>
                </a:lnTo>
                <a:lnTo>
                  <a:pt x="2896" y="1489"/>
                </a:lnTo>
                <a:lnTo>
                  <a:pt x="2837" y="1468"/>
                </a:lnTo>
                <a:lnTo>
                  <a:pt x="2779" y="1439"/>
                </a:lnTo>
                <a:lnTo>
                  <a:pt x="2721" y="1406"/>
                </a:lnTo>
                <a:lnTo>
                  <a:pt x="2696" y="1385"/>
                </a:lnTo>
                <a:lnTo>
                  <a:pt x="2679" y="1364"/>
                </a:lnTo>
                <a:lnTo>
                  <a:pt x="2667" y="1339"/>
                </a:lnTo>
                <a:lnTo>
                  <a:pt x="2654" y="1310"/>
                </a:lnTo>
                <a:lnTo>
                  <a:pt x="2654" y="1281"/>
                </a:lnTo>
                <a:lnTo>
                  <a:pt x="2667" y="1244"/>
                </a:lnTo>
                <a:lnTo>
                  <a:pt x="2667" y="1219"/>
                </a:lnTo>
                <a:lnTo>
                  <a:pt x="2667" y="1194"/>
                </a:lnTo>
                <a:lnTo>
                  <a:pt x="2654" y="1160"/>
                </a:lnTo>
                <a:lnTo>
                  <a:pt x="2638" y="1131"/>
                </a:lnTo>
                <a:lnTo>
                  <a:pt x="2600" y="1106"/>
                </a:lnTo>
                <a:lnTo>
                  <a:pt x="2554" y="1090"/>
                </a:lnTo>
                <a:lnTo>
                  <a:pt x="2480" y="1081"/>
                </a:lnTo>
                <a:lnTo>
                  <a:pt x="2459" y="1077"/>
                </a:lnTo>
                <a:lnTo>
                  <a:pt x="2380" y="1077"/>
                </a:lnTo>
                <a:lnTo>
                  <a:pt x="2230" y="1090"/>
                </a:lnTo>
                <a:lnTo>
                  <a:pt x="2005" y="1119"/>
                </a:lnTo>
                <a:lnTo>
                  <a:pt x="1947" y="1119"/>
                </a:lnTo>
                <a:lnTo>
                  <a:pt x="1893" y="1110"/>
                </a:lnTo>
                <a:lnTo>
                  <a:pt x="1835" y="1102"/>
                </a:lnTo>
                <a:lnTo>
                  <a:pt x="1797" y="1090"/>
                </a:lnTo>
                <a:lnTo>
                  <a:pt x="1768" y="1069"/>
                </a:lnTo>
                <a:lnTo>
                  <a:pt x="1743" y="1052"/>
                </a:lnTo>
                <a:lnTo>
                  <a:pt x="1718" y="1023"/>
                </a:lnTo>
                <a:lnTo>
                  <a:pt x="1702" y="994"/>
                </a:lnTo>
                <a:lnTo>
                  <a:pt x="1689" y="957"/>
                </a:lnTo>
                <a:lnTo>
                  <a:pt x="1685" y="915"/>
                </a:lnTo>
                <a:lnTo>
                  <a:pt x="1689" y="869"/>
                </a:lnTo>
                <a:lnTo>
                  <a:pt x="1697" y="840"/>
                </a:lnTo>
                <a:lnTo>
                  <a:pt x="1702" y="803"/>
                </a:lnTo>
                <a:lnTo>
                  <a:pt x="1697" y="774"/>
                </a:lnTo>
                <a:lnTo>
                  <a:pt x="1689" y="736"/>
                </a:lnTo>
                <a:lnTo>
                  <a:pt x="1668" y="707"/>
                </a:lnTo>
                <a:lnTo>
                  <a:pt x="1648" y="695"/>
                </a:lnTo>
                <a:lnTo>
                  <a:pt x="1627" y="690"/>
                </a:lnTo>
                <a:lnTo>
                  <a:pt x="1593" y="690"/>
                </a:lnTo>
                <a:lnTo>
                  <a:pt x="1560" y="690"/>
                </a:lnTo>
                <a:lnTo>
                  <a:pt x="1544" y="690"/>
                </a:lnTo>
                <a:lnTo>
                  <a:pt x="1502" y="682"/>
                </a:lnTo>
                <a:lnTo>
                  <a:pt x="1481" y="678"/>
                </a:lnTo>
                <a:lnTo>
                  <a:pt x="1460" y="665"/>
                </a:lnTo>
                <a:lnTo>
                  <a:pt x="1448" y="649"/>
                </a:lnTo>
                <a:lnTo>
                  <a:pt x="1435" y="624"/>
                </a:lnTo>
                <a:lnTo>
                  <a:pt x="1423" y="620"/>
                </a:lnTo>
                <a:lnTo>
                  <a:pt x="1385" y="607"/>
                </a:lnTo>
                <a:lnTo>
                  <a:pt x="1344" y="599"/>
                </a:lnTo>
                <a:lnTo>
                  <a:pt x="1323" y="607"/>
                </a:lnTo>
                <a:lnTo>
                  <a:pt x="1298" y="611"/>
                </a:lnTo>
                <a:lnTo>
                  <a:pt x="1294" y="620"/>
                </a:lnTo>
                <a:lnTo>
                  <a:pt x="1281" y="624"/>
                </a:lnTo>
                <a:lnTo>
                  <a:pt x="1252" y="632"/>
                </a:lnTo>
                <a:lnTo>
                  <a:pt x="1190" y="620"/>
                </a:lnTo>
                <a:lnTo>
                  <a:pt x="1161" y="599"/>
                </a:lnTo>
                <a:lnTo>
                  <a:pt x="1090" y="566"/>
                </a:lnTo>
                <a:lnTo>
                  <a:pt x="1044" y="553"/>
                </a:lnTo>
                <a:lnTo>
                  <a:pt x="1003" y="553"/>
                </a:lnTo>
                <a:lnTo>
                  <a:pt x="961" y="557"/>
                </a:lnTo>
                <a:lnTo>
                  <a:pt x="940" y="566"/>
                </a:lnTo>
                <a:lnTo>
                  <a:pt x="928" y="578"/>
                </a:lnTo>
                <a:lnTo>
                  <a:pt x="911" y="595"/>
                </a:lnTo>
                <a:lnTo>
                  <a:pt x="878" y="632"/>
                </a:lnTo>
                <a:lnTo>
                  <a:pt x="865" y="653"/>
                </a:lnTo>
                <a:lnTo>
                  <a:pt x="845" y="678"/>
                </a:lnTo>
                <a:lnTo>
                  <a:pt x="840" y="703"/>
                </a:lnTo>
                <a:lnTo>
                  <a:pt x="845" y="724"/>
                </a:lnTo>
                <a:lnTo>
                  <a:pt x="853" y="749"/>
                </a:lnTo>
                <a:lnTo>
                  <a:pt x="853" y="811"/>
                </a:lnTo>
                <a:lnTo>
                  <a:pt x="853" y="844"/>
                </a:lnTo>
                <a:lnTo>
                  <a:pt x="840" y="882"/>
                </a:lnTo>
                <a:lnTo>
                  <a:pt x="828" y="911"/>
                </a:lnTo>
                <a:lnTo>
                  <a:pt x="803" y="936"/>
                </a:lnTo>
                <a:lnTo>
                  <a:pt x="728" y="982"/>
                </a:lnTo>
                <a:lnTo>
                  <a:pt x="649" y="1019"/>
                </a:lnTo>
                <a:lnTo>
                  <a:pt x="608" y="1027"/>
                </a:lnTo>
                <a:lnTo>
                  <a:pt x="562" y="1040"/>
                </a:lnTo>
                <a:lnTo>
                  <a:pt x="508" y="1048"/>
                </a:lnTo>
                <a:lnTo>
                  <a:pt x="458" y="1048"/>
                </a:lnTo>
                <a:lnTo>
                  <a:pt x="412" y="1036"/>
                </a:lnTo>
                <a:lnTo>
                  <a:pt x="366" y="1011"/>
                </a:lnTo>
                <a:lnTo>
                  <a:pt x="325" y="982"/>
                </a:lnTo>
                <a:lnTo>
                  <a:pt x="287" y="936"/>
                </a:lnTo>
                <a:lnTo>
                  <a:pt x="258" y="869"/>
                </a:lnTo>
                <a:lnTo>
                  <a:pt x="233" y="786"/>
                </a:lnTo>
                <a:lnTo>
                  <a:pt x="229" y="761"/>
                </a:lnTo>
                <a:lnTo>
                  <a:pt x="221" y="707"/>
                </a:lnTo>
                <a:lnTo>
                  <a:pt x="229" y="674"/>
                </a:lnTo>
                <a:lnTo>
                  <a:pt x="241" y="636"/>
                </a:lnTo>
                <a:lnTo>
                  <a:pt x="258" y="599"/>
                </a:lnTo>
                <a:lnTo>
                  <a:pt x="287" y="570"/>
                </a:lnTo>
                <a:lnTo>
                  <a:pt x="300" y="553"/>
                </a:lnTo>
                <a:lnTo>
                  <a:pt x="316" y="512"/>
                </a:lnTo>
                <a:lnTo>
                  <a:pt x="316" y="487"/>
                </a:lnTo>
                <a:lnTo>
                  <a:pt x="304" y="470"/>
                </a:lnTo>
                <a:lnTo>
                  <a:pt x="287" y="453"/>
                </a:lnTo>
                <a:lnTo>
                  <a:pt x="246" y="441"/>
                </a:lnTo>
                <a:lnTo>
                  <a:pt x="208" y="416"/>
                </a:lnTo>
                <a:lnTo>
                  <a:pt x="179" y="403"/>
                </a:lnTo>
                <a:lnTo>
                  <a:pt x="146" y="370"/>
                </a:lnTo>
                <a:lnTo>
                  <a:pt x="117" y="333"/>
                </a:lnTo>
                <a:lnTo>
                  <a:pt x="108" y="308"/>
                </a:lnTo>
                <a:lnTo>
                  <a:pt x="104" y="287"/>
                </a:lnTo>
                <a:lnTo>
                  <a:pt x="108" y="262"/>
                </a:lnTo>
                <a:lnTo>
                  <a:pt x="117" y="233"/>
                </a:lnTo>
                <a:lnTo>
                  <a:pt x="133" y="208"/>
                </a:lnTo>
                <a:lnTo>
                  <a:pt x="158" y="179"/>
                </a:lnTo>
                <a:lnTo>
                  <a:pt x="162" y="166"/>
                </a:lnTo>
                <a:lnTo>
                  <a:pt x="162" y="154"/>
                </a:lnTo>
                <a:lnTo>
                  <a:pt x="158" y="141"/>
                </a:lnTo>
                <a:lnTo>
                  <a:pt x="150" y="125"/>
                </a:lnTo>
                <a:lnTo>
                  <a:pt x="133" y="112"/>
                </a:lnTo>
                <a:lnTo>
                  <a:pt x="104" y="100"/>
                </a:lnTo>
                <a:lnTo>
                  <a:pt x="54" y="96"/>
                </a:lnTo>
                <a:lnTo>
                  <a:pt x="42" y="83"/>
                </a:lnTo>
                <a:lnTo>
                  <a:pt x="13" y="58"/>
                </a:lnTo>
                <a:lnTo>
                  <a:pt x="8" y="46"/>
                </a:lnTo>
                <a:lnTo>
                  <a:pt x="0" y="29"/>
                </a:lnTo>
                <a:lnTo>
                  <a:pt x="13" y="17"/>
                </a:lnTo>
                <a:lnTo>
                  <a:pt x="33" y="4"/>
                </a:lnTo>
                <a:lnTo>
                  <a:pt x="179" y="0"/>
                </a:lnTo>
                <a:close/>
              </a:path>
            </a:pathLst>
          </a:custGeom>
          <a:solidFill>
            <a:schemeClr val="bg2">
              <a:lumMod val="20000"/>
              <a:lumOff val="80000"/>
              <a:alpha val="2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86" name="正方形/長方形 185"/>
          <p:cNvSpPr>
            <a:spLocks noChangeArrowheads="1"/>
          </p:cNvSpPr>
          <p:nvPr/>
        </p:nvSpPr>
        <p:spPr bwMode="auto">
          <a:xfrm>
            <a:off x="8469297" y="5716564"/>
            <a:ext cx="0" cy="369332"/>
          </a:xfrm>
          <a:prstGeom prst="rect">
            <a:avLst/>
          </a:prstGeom>
          <a:solidFill>
            <a:srgbClr val="FFFFFF">
              <a:alpha val="25098"/>
            </a:srgbClr>
          </a:solidFill>
          <a:ln w="9525" cap="flat" cmpd="sng" algn="ctr">
            <a:noFill/>
            <a:prstDash val="solid"/>
            <a:miter lim="800000"/>
            <a:headEnd type="none" w="med" len="med"/>
            <a:tailEnd type="none" w="med" len="med"/>
          </a:ln>
          <a:effectLst/>
        </p:spPr>
        <p:txBody>
          <a:bodyPr vert="horz" wrap="square" lIns="0" tIns="0" rIns="0" bIns="0" anchor="t" compatLnSpc="1">
            <a:spAutoFit/>
          </a:bodyPr>
          <a:lstStyle/>
          <a:p>
            <a:pPr algn="l" fontAlgn="base">
              <a:spcBef>
                <a:spcPct val="0"/>
              </a:spcBef>
              <a:spcAft>
                <a:spcPct val="0"/>
              </a:spcAft>
            </a:pPr>
            <a:endParaRPr kumimoji="1" lang="ja-JP" altLang="ja-JP" sz="2400">
              <a:solidFill>
                <a:schemeClr val="tx1">
                  <a:alpha val="100000"/>
                </a:schemeClr>
              </a:solidFill>
              <a:latin typeface="Arial"/>
              <a:ea typeface="ＭＳ Ｐゴシック"/>
            </a:endParaRPr>
          </a:p>
        </p:txBody>
      </p:sp>
      <p:grpSp>
        <p:nvGrpSpPr>
          <p:cNvPr id="1035" name="Gruppo 1034"/>
          <p:cNvGrpSpPr/>
          <p:nvPr userDrawn="1"/>
        </p:nvGrpSpPr>
        <p:grpSpPr>
          <a:xfrm>
            <a:off x="1" y="6093296"/>
            <a:ext cx="9144000" cy="792088"/>
            <a:chOff x="395536" y="4859276"/>
            <a:chExt cx="9935691" cy="585948"/>
          </a:xfrm>
        </p:grpSpPr>
        <p:grpSp>
          <p:nvGrpSpPr>
            <p:cNvPr id="1025" name="Gruppo 1024"/>
            <p:cNvGrpSpPr/>
            <p:nvPr userDrawn="1"/>
          </p:nvGrpSpPr>
          <p:grpSpPr>
            <a:xfrm>
              <a:off x="395536" y="4869160"/>
              <a:ext cx="3381797" cy="576064"/>
              <a:chOff x="395536" y="4869160"/>
              <a:chExt cx="3381797" cy="576064"/>
            </a:xfrm>
          </p:grpSpPr>
          <p:grpSp>
            <p:nvGrpSpPr>
              <p:cNvPr id="1024" name="Gruppo 1023"/>
              <p:cNvGrpSpPr/>
              <p:nvPr userDrawn="1"/>
            </p:nvGrpSpPr>
            <p:grpSpPr>
              <a:xfrm>
                <a:off x="395536" y="4869160"/>
                <a:ext cx="1728192" cy="576064"/>
                <a:chOff x="395536" y="4797152"/>
                <a:chExt cx="2034331" cy="1030288"/>
              </a:xfrm>
            </p:grpSpPr>
            <p:pic>
              <p:nvPicPr>
                <p:cNvPr id="1030" name="Picture 6"/>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395536" y="4797152"/>
                  <a:ext cx="738187" cy="1030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 name="Immagine 90"/>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043608" y="4797152"/>
                  <a:ext cx="736241" cy="1028084"/>
                </a:xfrm>
                <a:prstGeom prst="rect">
                  <a:avLst/>
                </a:prstGeom>
              </p:spPr>
            </p:pic>
            <p:pic>
              <p:nvPicPr>
                <p:cNvPr id="1031" name="Picture 7"/>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691680" y="4797152"/>
                  <a:ext cx="738187" cy="1030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032" name="Picture 8"/>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2051720" y="4869160"/>
                <a:ext cx="1725613" cy="57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033" name="Picture 9"/>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3707904" y="4869160"/>
              <a:ext cx="3382963" cy="57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6948264" y="4859276"/>
              <a:ext cx="3382963" cy="57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ctr" rtl="0" eaLnBrk="1" latinLnBrk="0" hangingPunct="1">
        <a:spcBef>
          <a:spcPct val="0"/>
        </a:spcBef>
        <a:buNone/>
        <a:defRPr kumimoji="1" sz="4400" baseline="0">
          <a:solidFill>
            <a:schemeClr val="tx2"/>
          </a:solidFill>
          <a:effectLst>
            <a:glow rad="101600">
              <a:schemeClr val="bg1">
                <a:alpha val="60000"/>
              </a:schemeClr>
            </a:glow>
          </a:effectLst>
          <a:latin typeface="+mj-lt"/>
          <a:ea typeface="+mj-ea"/>
          <a:cs typeface="+mj-cs"/>
        </a:defRPr>
      </a:lvl1pPr>
    </p:titleStyle>
    <p:bodyStyle>
      <a:lvl1pPr marL="342900" indent="-342900" algn="l" rtl="0" eaLnBrk="1" latinLnBrk="0" hangingPunct="1">
        <a:spcBef>
          <a:spcPct val="20000"/>
        </a:spcBef>
        <a:buClr>
          <a:schemeClr val="accent1">
            <a:shade val="75000"/>
          </a:schemeClr>
        </a:buClr>
        <a:buSzPct val="55000"/>
        <a:buFont typeface="Wingdings"/>
        <a:buChar char="p"/>
        <a:defRPr kumimoji="1" sz="3200" baseline="0">
          <a:solidFill>
            <a:schemeClr val="bg2">
              <a:lumMod val="25000"/>
            </a:schemeClr>
          </a:solidFill>
          <a:latin typeface="+mn-lt"/>
          <a:ea typeface="+mn-ea"/>
          <a:cs typeface="+mn-cs"/>
        </a:defRPr>
      </a:lvl1pPr>
      <a:lvl2pPr marL="742950" indent="-285750" algn="l" rtl="0" eaLnBrk="1" latinLnBrk="0" hangingPunct="1">
        <a:spcBef>
          <a:spcPct val="20000"/>
        </a:spcBef>
        <a:buClr>
          <a:schemeClr val="accent2"/>
        </a:buClr>
        <a:buSzPct val="50000"/>
        <a:buFont typeface="Wingdings"/>
        <a:buChar char="n"/>
        <a:defRPr kumimoji="1" sz="2800" baseline="0">
          <a:solidFill>
            <a:schemeClr val="bg2">
              <a:lumMod val="25000"/>
            </a:schemeClr>
          </a:solidFill>
          <a:latin typeface="+mn-lt"/>
          <a:ea typeface="+mn-ea"/>
          <a:cs typeface="+mn-cs"/>
        </a:defRPr>
      </a:lvl2pPr>
      <a:lvl3pPr marL="1143000" indent="-228600" algn="l" rtl="0" eaLnBrk="1" latinLnBrk="0" hangingPunct="1">
        <a:spcBef>
          <a:spcPct val="20000"/>
        </a:spcBef>
        <a:buClr>
          <a:schemeClr val="accent3"/>
        </a:buClr>
        <a:buSzPct val="48000"/>
        <a:buFont typeface="Wingdings"/>
        <a:buChar char="n"/>
        <a:defRPr kumimoji="1" sz="2400" baseline="0">
          <a:solidFill>
            <a:schemeClr val="bg2">
              <a:lumMod val="25000"/>
            </a:schemeClr>
          </a:solidFill>
          <a:latin typeface="+mn-lt"/>
          <a:ea typeface="+mn-ea"/>
          <a:cs typeface="+mn-cs"/>
        </a:defRPr>
      </a:lvl3pPr>
      <a:lvl4pPr marL="1600200" indent="-228600" algn="l" rtl="0" eaLnBrk="1" latinLnBrk="0" hangingPunct="1">
        <a:spcBef>
          <a:spcPct val="20000"/>
        </a:spcBef>
        <a:buClr>
          <a:schemeClr val="accent4"/>
        </a:buClr>
        <a:buSzPct val="45000"/>
        <a:buFont typeface="Wingdings"/>
        <a:buChar char="n"/>
        <a:defRPr kumimoji="1" sz="2000" baseline="0">
          <a:solidFill>
            <a:schemeClr val="bg2">
              <a:lumMod val="25000"/>
            </a:schemeClr>
          </a:solidFill>
          <a:latin typeface="+mn-lt"/>
          <a:ea typeface="+mn-ea"/>
          <a:cs typeface="+mn-cs"/>
        </a:defRPr>
      </a:lvl4pPr>
      <a:lvl5pPr marL="2057400" indent="-228600" algn="l" rtl="0" eaLnBrk="1" latinLnBrk="0" hangingPunct="1">
        <a:spcBef>
          <a:spcPct val="20000"/>
        </a:spcBef>
        <a:buClr>
          <a:schemeClr val="accent5"/>
        </a:buClr>
        <a:buSzPct val="40000"/>
        <a:buFont typeface="Wingdings"/>
        <a:buChar char="n"/>
        <a:defRPr kumimoji="1" sz="2000" baseline="0">
          <a:solidFill>
            <a:schemeClr val="bg2">
              <a:lumMod val="25000"/>
            </a:schemeClr>
          </a:solidFill>
          <a:latin typeface="+mn-lt"/>
          <a:ea typeface="+mn-ea"/>
          <a:cs typeface="+mn-cs"/>
        </a:defRPr>
      </a:lvl5pPr>
      <a:lvl6pPr marL="2514600" indent="-228600" algn="l" rtl="0" eaLnBrk="1" latinLnBrk="0" hangingPunct="1">
        <a:spcBef>
          <a:spcPct val="20000"/>
        </a:spcBef>
        <a:buClr>
          <a:schemeClr val="accent6"/>
        </a:buClr>
        <a:buSzPct val="40000"/>
        <a:buFont typeface="Wingdings"/>
        <a:buChar char="n"/>
        <a:defRPr kumimoji="1" sz="1600">
          <a:solidFill>
            <a:schemeClr val="bg2">
              <a:lumMod val="25000"/>
            </a:schemeClr>
          </a:solidFill>
          <a:latin typeface="+mn-lt"/>
          <a:ea typeface="+mn-ea"/>
          <a:cs typeface="+mn-cs"/>
        </a:defRPr>
      </a:lvl6pPr>
      <a:lvl7pPr marL="2971800" indent="-228600" algn="l" rtl="0" eaLnBrk="1" latinLnBrk="0" hangingPunct="1">
        <a:spcBef>
          <a:spcPct val="20000"/>
        </a:spcBef>
        <a:buClr>
          <a:schemeClr val="accent6"/>
        </a:buClr>
        <a:buSzPct val="40000"/>
        <a:buFont typeface="Wingdings"/>
        <a:buChar char="n"/>
        <a:defRPr kumimoji="1" sz="1600">
          <a:solidFill>
            <a:schemeClr val="bg2">
              <a:lumMod val="25000"/>
            </a:schemeClr>
          </a:solidFill>
          <a:latin typeface="+mn-lt"/>
          <a:ea typeface="+mn-ea"/>
          <a:cs typeface="+mn-cs"/>
        </a:defRPr>
      </a:lvl7pPr>
      <a:lvl8pPr marL="3429000" indent="-228600" algn="l" rtl="0" eaLnBrk="1" latinLnBrk="0" hangingPunct="1">
        <a:spcBef>
          <a:spcPct val="20000"/>
        </a:spcBef>
        <a:buClr>
          <a:schemeClr val="accent6"/>
        </a:buClr>
        <a:buSzPct val="40000"/>
        <a:buFont typeface="Wingdings"/>
        <a:buChar char="n"/>
        <a:defRPr kumimoji="1" sz="1400">
          <a:solidFill>
            <a:schemeClr val="bg2">
              <a:lumMod val="25000"/>
            </a:schemeClr>
          </a:solidFill>
          <a:latin typeface="+mn-lt"/>
          <a:ea typeface="+mn-ea"/>
          <a:cs typeface="+mn-cs"/>
        </a:defRPr>
      </a:lvl8pPr>
      <a:lvl9pPr marL="3886200" indent="-228600" algn="l" rtl="0" eaLnBrk="1" latinLnBrk="0" hangingPunct="1">
        <a:spcBef>
          <a:spcPct val="20000"/>
        </a:spcBef>
        <a:buClr>
          <a:schemeClr val="accent6"/>
        </a:buClr>
        <a:buSzPct val="40000"/>
        <a:buFont typeface="Wingdings"/>
        <a:buChar char="n"/>
        <a:defRPr kumimoji="1" sz="1400">
          <a:solidFill>
            <a:schemeClr val="bg2">
              <a:lumMod val="25000"/>
            </a:schemeClr>
          </a:solidFill>
          <a:latin typeface="+mn-lt"/>
          <a:ea typeface="+mn-ea"/>
          <a:cs typeface="+mn-cs"/>
        </a:defRPr>
      </a:lvl9pPr>
    </p:bodyStyle>
    <p:otherStyle>
      <a:lvl1pPr marL="0" algn="l" rtl="0" eaLnBrk="1" hangingPunct="1">
        <a:defRPr kumimoji="1">
          <a:solidFill>
            <a:schemeClr val="tx1"/>
          </a:solidFill>
          <a:latin typeface="+mn-lt"/>
          <a:ea typeface="+mn-ea"/>
          <a:cs typeface="+mn-cs"/>
        </a:defRPr>
      </a:lvl1pPr>
      <a:lvl2pPr marL="457200" algn="l" rtl="0" eaLnBrk="1" hangingPunct="1">
        <a:defRPr kumimoji="1">
          <a:solidFill>
            <a:schemeClr val="tx1"/>
          </a:solidFill>
          <a:latin typeface="+mn-lt"/>
          <a:ea typeface="+mn-ea"/>
          <a:cs typeface="+mn-cs"/>
        </a:defRPr>
      </a:lvl2pPr>
      <a:lvl3pPr marL="914400" algn="l" rtl="0" eaLnBrk="1" hangingPunct="1">
        <a:defRPr kumimoji="1">
          <a:solidFill>
            <a:schemeClr val="tx1"/>
          </a:solidFill>
          <a:latin typeface="+mn-lt"/>
          <a:ea typeface="+mn-ea"/>
          <a:cs typeface="+mn-cs"/>
        </a:defRPr>
      </a:lvl3pPr>
      <a:lvl4pPr marL="1371600" algn="l" rtl="0" eaLnBrk="1" hangingPunct="1">
        <a:defRPr kumimoji="1">
          <a:solidFill>
            <a:schemeClr val="tx1"/>
          </a:solidFill>
          <a:latin typeface="+mn-lt"/>
          <a:ea typeface="+mn-ea"/>
          <a:cs typeface="+mn-cs"/>
        </a:defRPr>
      </a:lvl4pPr>
      <a:lvl5pPr marL="1828800" algn="l" rtl="0" eaLnBrk="1" hangingPunct="1">
        <a:defRPr kumimoji="1">
          <a:solidFill>
            <a:schemeClr val="tx1"/>
          </a:solidFill>
          <a:latin typeface="+mn-lt"/>
          <a:ea typeface="+mn-ea"/>
          <a:cs typeface="+mn-cs"/>
        </a:defRPr>
      </a:lvl5pPr>
      <a:lvl6pPr marL="2286000" algn="l" rtl="0" eaLnBrk="1" hangingPunct="1">
        <a:defRPr kumimoji="1">
          <a:solidFill>
            <a:schemeClr val="tx1"/>
          </a:solidFill>
          <a:latin typeface="+mn-lt"/>
          <a:ea typeface="+mn-ea"/>
          <a:cs typeface="+mn-cs"/>
        </a:defRPr>
      </a:lvl6pPr>
      <a:lvl7pPr marL="2743200" algn="l" rtl="0" eaLnBrk="1" hangingPunct="1">
        <a:defRPr kumimoji="1">
          <a:solidFill>
            <a:schemeClr val="tx1"/>
          </a:solidFill>
          <a:latin typeface="+mn-lt"/>
          <a:ea typeface="+mn-ea"/>
          <a:cs typeface="+mn-cs"/>
        </a:defRPr>
      </a:lvl7pPr>
      <a:lvl8pPr marL="3200400" algn="l" rtl="0" eaLnBrk="1" hangingPunct="1">
        <a:defRPr kumimoji="1">
          <a:solidFill>
            <a:schemeClr val="tx1"/>
          </a:solidFill>
          <a:latin typeface="+mn-lt"/>
          <a:ea typeface="+mn-ea"/>
          <a:cs typeface="+mn-cs"/>
        </a:defRPr>
      </a:lvl8pPr>
      <a:lvl9pPr marL="3657600" algn="l" rtl="0" eaLnBrk="1" hangingPunct="1">
        <a:defRPr kumimoji="1">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6.png"/><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ma 2"/>
          <p:cNvGraphicFramePr/>
          <p:nvPr>
            <p:extLst>
              <p:ext uri="{D42A27DB-BD31-4B8C-83A1-F6EECF244321}">
                <p14:modId xmlns:p14="http://schemas.microsoft.com/office/powerpoint/2010/main" val="298220658"/>
              </p:ext>
            </p:extLst>
          </p:nvPr>
        </p:nvGraphicFramePr>
        <p:xfrm>
          <a:off x="492224" y="1237208"/>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871252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ma 2"/>
          <p:cNvGraphicFramePr/>
          <p:nvPr>
            <p:extLst>
              <p:ext uri="{D42A27DB-BD31-4B8C-83A1-F6EECF244321}">
                <p14:modId xmlns:p14="http://schemas.microsoft.com/office/powerpoint/2010/main" val="3853211743"/>
              </p:ext>
            </p:extLst>
          </p:nvPr>
        </p:nvGraphicFramePr>
        <p:xfrm>
          <a:off x="1788368" y="1412776"/>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24942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ma 2"/>
          <p:cNvGraphicFramePr/>
          <p:nvPr>
            <p:extLst>
              <p:ext uri="{D42A27DB-BD31-4B8C-83A1-F6EECF244321}">
                <p14:modId xmlns:p14="http://schemas.microsoft.com/office/powerpoint/2010/main" val="4086362866"/>
              </p:ext>
            </p:extLst>
          </p:nvPr>
        </p:nvGraphicFramePr>
        <p:xfrm>
          <a:off x="-108520" y="15489"/>
          <a:ext cx="6696744" cy="56166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Parentesi graffa aperta 3"/>
          <p:cNvSpPr/>
          <p:nvPr/>
        </p:nvSpPr>
        <p:spPr>
          <a:xfrm>
            <a:off x="4716016" y="188640"/>
            <a:ext cx="504056" cy="244827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6" name="CasellaDiTesto 5"/>
          <p:cNvSpPr txBox="1"/>
          <p:nvPr/>
        </p:nvSpPr>
        <p:spPr>
          <a:xfrm>
            <a:off x="5004048" y="548680"/>
            <a:ext cx="2232248" cy="1754326"/>
          </a:xfrm>
          <a:prstGeom prst="rect">
            <a:avLst/>
          </a:prstGeom>
          <a:noFill/>
        </p:spPr>
        <p:txBody>
          <a:bodyPr wrap="square" rtlCol="0">
            <a:spAutoFit/>
          </a:bodyPr>
          <a:lstStyle/>
          <a:p>
            <a:r>
              <a:rPr lang="es-ES" dirty="0" smtClean="0">
                <a:latin typeface="Comic Sans MS" pitchFamily="66" charset="0"/>
              </a:rPr>
              <a:t>yo soy </a:t>
            </a:r>
          </a:p>
          <a:p>
            <a:r>
              <a:rPr lang="es-ES" dirty="0" smtClean="0">
                <a:latin typeface="Comic Sans MS" pitchFamily="66" charset="0"/>
              </a:rPr>
              <a:t>tú eres </a:t>
            </a:r>
          </a:p>
          <a:p>
            <a:r>
              <a:rPr lang="es-ES" dirty="0" smtClean="0">
                <a:latin typeface="Comic Sans MS" pitchFamily="66" charset="0"/>
              </a:rPr>
              <a:t>él/ella/usted es </a:t>
            </a:r>
          </a:p>
          <a:p>
            <a:r>
              <a:rPr lang="es-ES" dirty="0" smtClean="0">
                <a:latin typeface="Comic Sans MS" pitchFamily="66" charset="0"/>
              </a:rPr>
              <a:t>nosotros/as somos </a:t>
            </a:r>
          </a:p>
          <a:p>
            <a:r>
              <a:rPr lang="es-ES" dirty="0" smtClean="0">
                <a:latin typeface="Comic Sans MS" pitchFamily="66" charset="0"/>
              </a:rPr>
              <a:t>vosotros/as sois </a:t>
            </a:r>
          </a:p>
          <a:p>
            <a:r>
              <a:rPr lang="es-ES" dirty="0" smtClean="0">
                <a:latin typeface="Comic Sans MS" pitchFamily="66" charset="0"/>
              </a:rPr>
              <a:t>ellos/as son </a:t>
            </a:r>
            <a:endParaRPr lang="es-ES" dirty="0">
              <a:latin typeface="Comic Sans MS" pitchFamily="66" charset="0"/>
            </a:endParaRPr>
          </a:p>
        </p:txBody>
      </p:sp>
      <p:sp>
        <p:nvSpPr>
          <p:cNvPr id="7" name="CasellaDiTesto 6"/>
          <p:cNvSpPr txBox="1"/>
          <p:nvPr/>
        </p:nvSpPr>
        <p:spPr>
          <a:xfrm>
            <a:off x="5148064" y="3140968"/>
            <a:ext cx="2304256" cy="2308324"/>
          </a:xfrm>
          <a:prstGeom prst="rect">
            <a:avLst/>
          </a:prstGeom>
          <a:noFill/>
        </p:spPr>
        <p:txBody>
          <a:bodyPr wrap="square" rtlCol="0">
            <a:spAutoFit/>
          </a:bodyPr>
          <a:lstStyle/>
          <a:p>
            <a:endParaRPr lang="es-ES" dirty="0" smtClean="0">
              <a:latin typeface="Comic Sans MS" pitchFamily="66" charset="0"/>
            </a:endParaRPr>
          </a:p>
          <a:p>
            <a:r>
              <a:rPr lang="es-ES" dirty="0" smtClean="0">
                <a:latin typeface="Comic Sans MS" pitchFamily="66" charset="0"/>
              </a:rPr>
              <a:t>Yo  estoy</a:t>
            </a:r>
          </a:p>
          <a:p>
            <a:r>
              <a:rPr lang="es-ES" dirty="0" smtClean="0">
                <a:latin typeface="Comic Sans MS" pitchFamily="66" charset="0"/>
              </a:rPr>
              <a:t>tú  estás</a:t>
            </a:r>
          </a:p>
          <a:p>
            <a:r>
              <a:rPr lang="es-ES" dirty="0" smtClean="0">
                <a:latin typeface="Comic Sans MS" pitchFamily="66" charset="0"/>
              </a:rPr>
              <a:t>él/ella/usted está</a:t>
            </a:r>
          </a:p>
          <a:p>
            <a:r>
              <a:rPr lang="es-ES" dirty="0" smtClean="0">
                <a:latin typeface="Comic Sans MS" pitchFamily="66" charset="0"/>
              </a:rPr>
              <a:t>nosotros/as  estamos</a:t>
            </a:r>
          </a:p>
          <a:p>
            <a:r>
              <a:rPr lang="es-ES" dirty="0" smtClean="0">
                <a:latin typeface="Comic Sans MS" pitchFamily="66" charset="0"/>
              </a:rPr>
              <a:t>vosotros/as estáis</a:t>
            </a:r>
          </a:p>
          <a:p>
            <a:r>
              <a:rPr lang="es-ES" dirty="0" smtClean="0">
                <a:latin typeface="Comic Sans MS" pitchFamily="66" charset="0"/>
              </a:rPr>
              <a:t>ellos/as  están</a:t>
            </a:r>
            <a:endParaRPr lang="es-ES" dirty="0">
              <a:latin typeface="Comic Sans MS" pitchFamily="66" charset="0"/>
            </a:endParaRPr>
          </a:p>
        </p:txBody>
      </p:sp>
      <p:pic>
        <p:nvPicPr>
          <p:cNvPr id="2051"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16016" y="3068960"/>
            <a:ext cx="506413" cy="245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46942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971600" y="58847"/>
            <a:ext cx="7488832" cy="6106457"/>
          </a:xfrm>
          <a:prstGeom prst="rect">
            <a:avLst/>
          </a:prstGeom>
        </p:spPr>
        <p:txBody>
          <a:bodyPr wrap="square">
            <a:spAutoFit/>
          </a:bodyPr>
          <a:lstStyle/>
          <a:p>
            <a:r>
              <a:rPr lang="es-ES" dirty="0" smtClean="0"/>
              <a:t>SER</a:t>
            </a:r>
          </a:p>
          <a:p>
            <a:r>
              <a:rPr lang="es-ES" dirty="0" smtClean="0"/>
              <a:t>1) Para dar información personal como quién eres, la nacionalidad, de dónde eres y el</a:t>
            </a:r>
          </a:p>
          <a:p>
            <a:r>
              <a:rPr lang="es-ES" dirty="0" smtClean="0"/>
              <a:t>oficio:</a:t>
            </a:r>
          </a:p>
          <a:p>
            <a:r>
              <a:rPr lang="es-ES" dirty="0" smtClean="0"/>
              <a:t>Plácido es español.</a:t>
            </a:r>
          </a:p>
          <a:p>
            <a:r>
              <a:rPr lang="es-ES" dirty="0" smtClean="0"/>
              <a:t>2) Para describir a gente, lugares y cosas:</a:t>
            </a:r>
          </a:p>
          <a:p>
            <a:r>
              <a:rPr lang="es-ES" dirty="0" smtClean="0"/>
              <a:t>Barcelona es una ciudad preciosa.</a:t>
            </a:r>
          </a:p>
          <a:p>
            <a:r>
              <a:rPr lang="es-ES" dirty="0" smtClean="0"/>
              <a:t>3) Para referirse al material del que está hecho algo:</a:t>
            </a:r>
          </a:p>
          <a:p>
            <a:r>
              <a:rPr lang="es-ES" dirty="0" smtClean="0"/>
              <a:t>Esta camisa es de algodón.</a:t>
            </a:r>
          </a:p>
          <a:p>
            <a:r>
              <a:rPr lang="es-ES" dirty="0" smtClean="0"/>
              <a:t>4) Para expresar posesión:</a:t>
            </a:r>
          </a:p>
          <a:p>
            <a:r>
              <a:rPr lang="es-ES" dirty="0" smtClean="0"/>
              <a:t>Este libro es mío.</a:t>
            </a:r>
          </a:p>
          <a:p>
            <a:r>
              <a:rPr lang="es-ES" dirty="0" smtClean="0"/>
              <a:t>5) Para preguntar y decir cuánto cuesta algo:</a:t>
            </a:r>
          </a:p>
          <a:p>
            <a:r>
              <a:rPr lang="es-ES" dirty="0" smtClean="0"/>
              <a:t>¿Cuánto es?</a:t>
            </a:r>
          </a:p>
          <a:p>
            <a:r>
              <a:rPr lang="es-ES" dirty="0" smtClean="0"/>
              <a:t>6) Para indicar dónde tendrá lugar un evento:</a:t>
            </a:r>
          </a:p>
          <a:p>
            <a:r>
              <a:rPr lang="es-ES" dirty="0" smtClean="0"/>
              <a:t>La fiesta es en casa de Isabel.</a:t>
            </a:r>
          </a:p>
          <a:p>
            <a:r>
              <a:rPr lang="es-ES" dirty="0" smtClean="0"/>
              <a:t>7) Para expresar características que se consideran universales o parte de la</a:t>
            </a:r>
          </a:p>
          <a:p>
            <a:r>
              <a:rPr lang="es-ES" dirty="0" smtClean="0"/>
              <a:t>naturaleza de uno mismo: La tierra es redonda.</a:t>
            </a:r>
          </a:p>
          <a:p>
            <a:r>
              <a:rPr lang="es-ES" dirty="0" smtClean="0"/>
              <a:t>8) En construcciones pasivas seguidas del participio pasado:</a:t>
            </a:r>
          </a:p>
          <a:p>
            <a:r>
              <a:rPr lang="es-ES" dirty="0" smtClean="0"/>
              <a:t>El cuadro fue robado.</a:t>
            </a:r>
          </a:p>
          <a:p>
            <a:r>
              <a:rPr lang="es-ES" dirty="0" smtClean="0"/>
              <a:t>9) Con un complemento del nombre:</a:t>
            </a:r>
          </a:p>
          <a:p>
            <a:r>
              <a:rPr lang="es-ES" dirty="0" smtClean="0"/>
              <a:t>Es un ordenador.</a:t>
            </a:r>
            <a:endParaRPr lang="es-ES" dirty="0"/>
          </a:p>
        </p:txBody>
      </p:sp>
    </p:spTree>
    <p:extLst>
      <p:ext uri="{BB962C8B-B14F-4D97-AF65-F5344CB8AC3E}">
        <p14:creationId xmlns:p14="http://schemas.microsoft.com/office/powerpoint/2010/main" val="20109666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286000" y="474345"/>
            <a:ext cx="4572000" cy="5909310"/>
          </a:xfrm>
          <a:prstGeom prst="rect">
            <a:avLst/>
          </a:prstGeom>
        </p:spPr>
        <p:txBody>
          <a:bodyPr>
            <a:spAutoFit/>
          </a:bodyPr>
          <a:lstStyle/>
          <a:p>
            <a:r>
              <a:rPr lang="es-ES" dirty="0" smtClean="0"/>
              <a:t>ESTAR</a:t>
            </a:r>
          </a:p>
          <a:p>
            <a:r>
              <a:rPr lang="es-ES" dirty="0" smtClean="0"/>
              <a:t>1) Para preguntar y decir dónde está situado algo:</a:t>
            </a:r>
          </a:p>
          <a:p>
            <a:r>
              <a:rPr lang="es-ES" dirty="0" smtClean="0"/>
              <a:t>La catedral está en la plaza.</a:t>
            </a:r>
          </a:p>
          <a:p>
            <a:r>
              <a:rPr lang="es-ES" dirty="0" smtClean="0"/>
              <a:t>2) Para expresar el estado civil:</a:t>
            </a:r>
          </a:p>
          <a:p>
            <a:r>
              <a:rPr lang="es-ES" dirty="0" smtClean="0"/>
              <a:t>Paco está soltero.</a:t>
            </a:r>
          </a:p>
          <a:p>
            <a:r>
              <a:rPr lang="es-ES" dirty="0" smtClean="0"/>
              <a:t>3) Para preguntar cómo está y para responder:</a:t>
            </a:r>
          </a:p>
          <a:p>
            <a:r>
              <a:rPr lang="es-ES" dirty="0" smtClean="0"/>
              <a:t>–¿Cómo estás? – Estoy bien</a:t>
            </a:r>
          </a:p>
          <a:p>
            <a:r>
              <a:rPr lang="es-ES" dirty="0" smtClean="0"/>
              <a:t>4) Para expresar condiciones o estados temporales:</a:t>
            </a:r>
          </a:p>
          <a:p>
            <a:r>
              <a:rPr lang="es-ES" dirty="0" smtClean="0"/>
              <a:t>Gloria está muy guapa hoy.</a:t>
            </a:r>
          </a:p>
          <a:p>
            <a:r>
              <a:rPr lang="es-ES" dirty="0" smtClean="0"/>
              <a:t>5) Para referirse al coste de algo cuando los precios fluctúan:</a:t>
            </a:r>
          </a:p>
          <a:p>
            <a:r>
              <a:rPr lang="es-ES" dirty="0" smtClean="0"/>
              <a:t>¿A cuánto está (el cambio de) la libra hoy?</a:t>
            </a:r>
          </a:p>
          <a:p>
            <a:r>
              <a:rPr lang="es-ES" dirty="0" smtClean="0"/>
              <a:t>6) Con los participios pasados, para expresar una condición como resultado de una</a:t>
            </a:r>
          </a:p>
          <a:p>
            <a:r>
              <a:rPr lang="es-ES" dirty="0" smtClean="0"/>
              <a:t>acción:</a:t>
            </a:r>
          </a:p>
          <a:p>
            <a:r>
              <a:rPr lang="es-ES" dirty="0" smtClean="0"/>
              <a:t>El restaurante está abierto.</a:t>
            </a:r>
          </a:p>
          <a:p>
            <a:r>
              <a:rPr lang="es-ES" dirty="0" smtClean="0"/>
              <a:t>7) Con los gerundios, para hablar de acciones en progreso:</a:t>
            </a:r>
          </a:p>
          <a:p>
            <a:r>
              <a:rPr lang="es-ES" dirty="0" smtClean="0"/>
              <a:t>Está bañándose.</a:t>
            </a:r>
            <a:endParaRPr lang="es-ES" dirty="0"/>
          </a:p>
        </p:txBody>
      </p:sp>
    </p:spTree>
    <p:extLst>
      <p:ext uri="{BB962C8B-B14F-4D97-AF65-F5344CB8AC3E}">
        <p14:creationId xmlns:p14="http://schemas.microsoft.com/office/powerpoint/2010/main" val="254042669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ooklet">
  <a:themeElements>
    <a:clrScheme name="Brooklet">
      <a:dk1>
        <a:sysClr val="windowText" lastClr="000000"/>
      </a:dk1>
      <a:lt1>
        <a:sysClr val="window" lastClr="FFFFFF"/>
      </a:lt1>
      <a:dk2>
        <a:srgbClr val="4062E3"/>
      </a:dk2>
      <a:lt2>
        <a:srgbClr val="C7E4F8"/>
      </a:lt2>
      <a:accent1>
        <a:srgbClr val="79498D"/>
      </a:accent1>
      <a:accent2>
        <a:srgbClr val="AE236A"/>
      </a:accent2>
      <a:accent3>
        <a:srgbClr val="F88941"/>
      </a:accent3>
      <a:accent4>
        <a:srgbClr val="DEC441"/>
      </a:accent4>
      <a:accent5>
        <a:srgbClr val="9FA500"/>
      </a:accent5>
      <a:accent6>
        <a:srgbClr val="707070"/>
      </a:accent6>
      <a:hlink>
        <a:srgbClr val="0000E1"/>
      </a:hlink>
      <a:folHlink>
        <a:srgbClr val="800080"/>
      </a:folHlink>
    </a:clrScheme>
    <a:fontScheme name="Brooklet">
      <a:majorFont>
        <a:latin typeface="Constantia"/>
        <a:ea typeface=""/>
        <a:cs typeface=""/>
        <a:font script="Jpan" typeface="HG明朝E"/>
        <a:font script="Hang" typeface="궁서"/>
        <a:font script="Hans" typeface="华文中宋"/>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mbria"/>
        <a:ea typeface=""/>
        <a:cs typeface=""/>
        <a:font script="Jpan" typeface="ＭＳ 明朝"/>
        <a:font script="Hang" typeface="맑은 고딕"/>
        <a:font script="Hans" typeface="华文楷体"/>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Brooklet">
      <a:fillStyleLst>
        <a:solidFill>
          <a:schemeClr val="phClr">
            <a:tint val="100000"/>
          </a:scheme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6175" cap="flat" cmpd="sng" algn="ctr">
          <a:solidFill>
            <a:schemeClr val="phClr">
              <a:alpha val="100000"/>
            </a:schemeClr>
          </a:solidFill>
          <a:prstDash val="solid"/>
        </a:ln>
        <a:ln w="16350" cap="flat" cmpd="sng" algn="ctr">
          <a:solidFill>
            <a:schemeClr val="phClr">
              <a:alpha val="100000"/>
            </a:schemeClr>
          </a:solidFill>
          <a:prstDash val="solid"/>
        </a:ln>
        <a:ln w="29525" cap="flat" cmpd="sng" algn="ctr">
          <a:solidFill>
            <a:schemeClr val="phClr">
              <a:alpha val="100000"/>
            </a:schemeClr>
          </a:solidFill>
          <a:prstDash val="solid"/>
        </a:ln>
      </a:lnStyleLst>
      <a:effectStyleLst>
        <a:effectStyle>
          <a:effectLst>
            <a:outerShdw blurRad="63000" dist="25400" dir="16000000" rotWithShape="0">
              <a:srgbClr val="000000">
                <a:alpha val="10000"/>
              </a:srgbClr>
            </a:outerShdw>
          </a:effectLst>
          <a:scene3d>
            <a:camera prst="orthographicFront"/>
            <a:lightRig rig="soft" dir="t">
              <a:rot lat="0" lon="0" rev="0"/>
            </a:lightRig>
          </a:scene3d>
        </a:effectStyle>
        <a:effectStyle>
          <a:effectLst>
            <a:outerShdw blurRad="63000" dist="25400" dir="16000000" rotWithShape="0">
              <a:srgbClr val="000000">
                <a:alpha val="10000"/>
              </a:srgbClr>
            </a:outerShdw>
          </a:effectLst>
          <a:scene3d>
            <a:camera prst="perspectiveFront" fov="7200000"/>
            <a:lightRig rig="glow" dir="t">
              <a:rot lat="0" lon="0" rev="21000000"/>
            </a:lightRig>
          </a:scene3d>
          <a:sp3d>
            <a:bevelT w="304800" h="44450"/>
            <a:bevelB w="304800" h="44450"/>
            <a:contourClr>
              <a:schemeClr val="phClr">
                <a:shade val="60000"/>
                <a:satMod val="110000"/>
              </a:schemeClr>
            </a:contourClr>
          </a:sp3d>
        </a:effectStyle>
        <a:effectStyle>
          <a:effectLst>
            <a:outerShdw blurRad="63000" dist="25400" dir="16000000" rotWithShape="0">
              <a:srgbClr val="000000">
                <a:alpha val="10000"/>
              </a:srgbClr>
            </a:outerShdw>
          </a:effectLst>
          <a:scene3d>
            <a:camera prst="perspectiveFront" fov="0"/>
            <a:lightRig rig="glow" dir="t">
              <a:rot lat="0" lon="0" rev="21000000"/>
            </a:lightRig>
          </a:scene3d>
          <a:sp3d>
            <a:bevelT w="342900" h="38100" prst="softRound"/>
            <a:bevelB w="342900" h="38100" prst="softRound"/>
            <a:contourClr>
              <a:schemeClr val="phClr">
                <a:shade val="60000"/>
                <a:satMod val="110000"/>
              </a:schemeClr>
            </a:contourClr>
          </a:sp3d>
        </a:effectStyle>
      </a:effectStyleLst>
      <a:bgFillStyleLst>
        <a:solidFill>
          <a:schemeClr val="phClr"/>
        </a:solidFill>
        <a:gradFill>
          <a:gsLst>
            <a:gs pos="0">
              <a:schemeClr val="phClr">
                <a:tint val="75000"/>
              </a:schemeClr>
            </a:gs>
            <a:gs pos="65000">
              <a:schemeClr val="phClr">
                <a:shade val="75000"/>
              </a:schemeClr>
            </a:gs>
            <a:gs pos="100000">
              <a:schemeClr val="phClr">
                <a:shade val="75000"/>
              </a:schemeClr>
            </a:gs>
          </a:gsLst>
          <a:lin ang="16200000" scaled="1"/>
        </a:gradFill>
        <a:blipFill rotWithShape="0">
          <a:blip xmlns:r="http://schemas.openxmlformats.org/officeDocument/2006/relationships" r:embed="rId1">
            <a:duotone>
              <a:schemeClr val="phClr">
                <a:shade val="50000"/>
              </a:schemeClr>
              <a:schemeClr val="phClr">
                <a:tint val="75000"/>
              </a:schemeClr>
            </a:duotone>
          </a:blip>
          <a:srcRect/>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TC010219410[[fn=Tema Ruscello]]</Template>
  <TotalTime>70</TotalTime>
  <Words>317</Words>
  <Application>Microsoft Office PowerPoint</Application>
  <PresentationFormat>Presentazione su schermo (4:3)</PresentationFormat>
  <Paragraphs>60</Paragraphs>
  <Slides>5</Slides>
  <Notes>0</Notes>
  <HiddenSlides>0</HiddenSlides>
  <MMClips>0</MMClips>
  <ScaleCrop>false</ScaleCrop>
  <HeadingPairs>
    <vt:vector size="4" baseType="variant">
      <vt:variant>
        <vt:lpstr>Tema</vt:lpstr>
      </vt:variant>
      <vt:variant>
        <vt:i4>1</vt:i4>
      </vt:variant>
      <vt:variant>
        <vt:lpstr>Titoli diapositive</vt:lpstr>
      </vt:variant>
      <vt:variant>
        <vt:i4>5</vt:i4>
      </vt:variant>
    </vt:vector>
  </HeadingPairs>
  <TitlesOfParts>
    <vt:vector size="6" baseType="lpstr">
      <vt:lpstr>Brooklet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user</dc:creator>
  <cp:lastModifiedBy>user</cp:lastModifiedBy>
  <cp:revision>8</cp:revision>
  <dcterms:created xsi:type="dcterms:W3CDTF">2012-06-08T13:26:28Z</dcterms:created>
  <dcterms:modified xsi:type="dcterms:W3CDTF">2012-06-12T12:24:32Z</dcterms:modified>
</cp:coreProperties>
</file>